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bookmarkIdSeed="2">
  <p:sldMasterIdLst>
    <p:sldMasterId id="2147483649" r:id="rId4"/>
    <p:sldMasterId id="2147483658" r:id="rId5"/>
    <p:sldMasterId id="2147483685" r:id="rId6"/>
    <p:sldMasterId id="2147483676" r:id="rId7"/>
    <p:sldMasterId id="2147483678" r:id="rId8"/>
  </p:sldMasterIdLst>
  <p:notesMasterIdLst>
    <p:notesMasterId r:id="rId16"/>
  </p:notesMasterIdLst>
  <p:handoutMasterIdLst>
    <p:handoutMasterId r:id="rId17"/>
  </p:handoutMasterIdLst>
  <p:sldIdLst>
    <p:sldId id="384" r:id="rId9"/>
    <p:sldId id="492" r:id="rId10"/>
    <p:sldId id="493" r:id="rId11"/>
    <p:sldId id="494" r:id="rId12"/>
    <p:sldId id="496" r:id="rId13"/>
    <p:sldId id="495" r:id="rId14"/>
    <p:sldId id="497" r:id="rId15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5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 Knowles-Smith" initials="AK" lastIdx="1" clrIdx="0"/>
  <p:cmAuthor id="2" name="Charlene Rowley" initials="CR" lastIdx="1" clrIdx="1">
    <p:extLst>
      <p:ext uri="{19B8F6BF-5375-455C-9EA6-DF929625EA0E}">
        <p15:presenceInfo xmlns:p15="http://schemas.microsoft.com/office/powerpoint/2012/main" userId="S::oues0009@ox.ac.uk::1a12d915-4481-48db-bc54-0d06c1134a9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002147"/>
    <a:srgbClr val="16648E"/>
    <a:srgbClr val="A72440"/>
    <a:srgbClr val="BD9633"/>
    <a:srgbClr val="F26F3A"/>
    <a:srgbClr val="562151"/>
    <a:srgbClr val="FFCC00"/>
    <a:srgbClr val="E7DDDC"/>
    <a:srgbClr val="667D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896F3C-9F3D-4FF8-A3AE-821CA1E9ED42}" v="110" dt="2020-09-15T14:16:59.938"/>
    <p1510:client id="{06CE0861-A2B2-2F29-F542-7B55927799A8}" v="25" dt="2020-09-22T13:50:50.592"/>
    <p1510:client id="{1FE32836-7504-5DDD-DBEC-3263CFCDD1BB}" v="32" dt="2020-10-22T08:52:20.784"/>
    <p1510:client id="{21797B89-1517-5012-CACB-136DAF145958}" v="9" dt="2020-09-16T10:17:14.172"/>
    <p1510:client id="{27C91AA0-F518-4C4A-94A1-AF61A2743B53}" v="6" dt="2020-09-17T15:29:03.530"/>
    <p1510:client id="{2C00DF0D-EDB8-03DD-8AC3-DCFB7FD2D7A8}" v="24" dt="2020-09-16T12:49:36.316"/>
    <p1510:client id="{2F518DC4-8A42-C3B8-372B-535C2944ECA9}" v="20" dt="2020-09-16T12:34:52.850"/>
    <p1510:client id="{3425F16C-8B21-C9C3-4F2E-D2B0841E7E7E}" v="1" dt="2020-09-16T09:21:30.503"/>
    <p1510:client id="{3637AF9D-4BAF-7B20-464B-29D0E0652A9D}" v="55" dt="2020-09-16T12:06:59.870"/>
    <p1510:client id="{370D89C3-5A05-7549-538B-6D715571E30F}" v="10" dt="2020-10-15T16:11:19.789"/>
    <p1510:client id="{3B1AC43E-2009-4948-90D6-1D8E28B82FD7}" v="63" dt="2020-09-17T15:27:03.350"/>
    <p1510:client id="{45289C04-4B93-BC3B-BA46-23CF7C6C1A64}" v="288" dt="2020-09-18T08:58:07.921"/>
    <p1510:client id="{488C3F4A-A0A3-ABC5-DE37-8B3C2C49A1A0}" v="247" dt="2020-09-16T12:13:06.376"/>
    <p1510:client id="{590EF609-F34C-1B14-4366-2ED9FFB01760}" v="91" dt="2020-09-16T14:37:46.619"/>
    <p1510:client id="{5A31BF05-796A-5603-C4D1-D17D763C9728}" v="1187" dt="2020-09-17T14:57:14.777"/>
    <p1510:client id="{62799AD5-DBC6-A188-1A23-D42304C54C6B}" v="10" dt="2020-09-18T08:02:40.485"/>
    <p1510:client id="{6BBEE90C-9937-49B5-A0D5-E2C609386E27}" v="429" dt="2020-09-17T15:09:04.376"/>
    <p1510:client id="{6CD96FCD-DE06-5D87-5E26-34B18020F19B}" v="71" dt="2020-09-16T13:27:35.353"/>
    <p1510:client id="{6DC25A32-C612-2F15-9CBD-B7A61779A216}" v="435" dt="2020-09-16T14:16:09.564"/>
    <p1510:client id="{6FBEB468-0D04-953E-68B8-6BFA17B211AA}" v="13" dt="2020-10-22T08:50:10.369"/>
    <p1510:client id="{7908C467-CC57-1338-2EF7-B27F2CC38FC6}" v="1415" dt="2020-09-17T14:33:32.027"/>
    <p1510:client id="{7AE75776-8EB9-078F-979B-BB94B6CD4B94}" v="160" dt="2020-09-16T09:55:17.870"/>
    <p1510:client id="{7F9B908D-1C6B-4F22-8AAF-80B72BFBA8BF}" v="7" dt="2020-09-17T12:43:47.286"/>
    <p1510:client id="{84BDCBEC-C749-27EA-0DA5-A9616143BDA1}" v="110" dt="2020-09-16T12:46:21.101"/>
    <p1510:client id="{8FE1E9C4-45E7-433F-8F81-5858AC1D6265}" v="67" dt="2020-09-16T13:45:10.024"/>
    <p1510:client id="{935EC030-FDF8-FC05-C6D9-597F46E9BAEB}" v="1" dt="2020-09-24T16:10:37.390"/>
    <p1510:client id="{9434CBBA-1EBB-50D6-FA4C-E3BD2854EA0B}" v="6" dt="2020-09-18T06:47:27.326"/>
    <p1510:client id="{9C579DB7-CBD5-4180-9024-D9211A1F9C2C}" v="115" dt="2020-09-17T15:22:38.475"/>
    <p1510:client id="{A1ABE57B-633F-DA47-9AD1-50722C7E0B76}" v="1" dt="2020-09-22T12:58:20.960"/>
    <p1510:client id="{A401BAA4-8703-77DA-C851-C20640D2195B}" v="150" dt="2020-09-24T06:22:06.368"/>
    <p1510:client id="{A452D809-D145-4229-20AE-01002F46FEF4}" v="78" dt="2020-09-16T12:48:33.166"/>
    <p1510:client id="{AC887DB6-3276-0A7A-F672-CEF95C323954}" v="611" dt="2020-09-16T12:32:34.037"/>
    <p1510:client id="{B7A56067-16EF-7413-1C2C-FE5D45986C01}" v="100" dt="2020-09-16T12:32:06.661"/>
    <p1510:client id="{C728DD8C-54B1-0A86-751F-C81113516418}" v="11" dt="2020-09-16T08:51:18.391"/>
    <p1510:client id="{D0ADE1A0-0B5E-413E-80E7-91EEC11DA5B9}" v="360" dt="2020-09-16T11:00:28.629"/>
    <p1510:client id="{D17167D4-54D9-5CD6-DF07-6E43176BB3A6}" v="44" dt="2020-09-21T23:33:41.449"/>
    <p1510:client id="{D2A3957E-C5DE-82F8-3F59-E1A2F8A0C753}" v="1289" dt="2020-09-16T00:04:33.283"/>
    <p1510:client id="{DFFE5E03-3725-4DED-8CC9-36BC24885BBA}" v="19" dt="2020-09-22T13:02:39.837"/>
    <p1510:client id="{E201566D-12A1-E247-1E60-BED06B63E8BB}" v="7" dt="2020-09-24T16:10:49.202"/>
    <p1510:client id="{E5BD79DC-AD0B-7255-7E00-818D90AD2574}" v="657" dt="2020-09-24T16:35:36.674"/>
    <p1510:client id="{FE82DE54-D596-4EFF-9630-4A0A8E19E555}" v="716" dt="2020-09-16T09:49:44.5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0" autoAdjust="0"/>
    <p:restoredTop sz="47086" autoAdjust="0"/>
  </p:normalViewPr>
  <p:slideViewPr>
    <p:cSldViewPr snapToGrid="0">
      <p:cViewPr varScale="1">
        <p:scale>
          <a:sx n="55" d="100"/>
          <a:sy n="55" d="100"/>
        </p:scale>
        <p:origin x="2480" y="44"/>
      </p:cViewPr>
      <p:guideLst>
        <p:guide orient="horz" pos="315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handoutMaster" Target="handoutMasters/handoutMaster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1FE32836-7504-5DDD-DBEC-3263CFCDD1BB}"/>
    <pc:docChg chg="modSld">
      <pc:chgData name="" userId="" providerId="" clId="Web-{1FE32836-7504-5DDD-DBEC-3263CFCDD1BB}" dt="2020-10-22T08:52:20.784" v="31" actId="20577"/>
      <pc:docMkLst>
        <pc:docMk/>
      </pc:docMkLst>
      <pc:sldChg chg="modSp">
        <pc:chgData name="" userId="" providerId="" clId="Web-{1FE32836-7504-5DDD-DBEC-3263CFCDD1BB}" dt="2020-10-22T08:52:20.784" v="30" actId="20577"/>
        <pc:sldMkLst>
          <pc:docMk/>
          <pc:sldMk cId="666184903" sldId="384"/>
        </pc:sldMkLst>
        <pc:spChg chg="mod">
          <ac:chgData name="" userId="" providerId="" clId="Web-{1FE32836-7504-5DDD-DBEC-3263CFCDD1BB}" dt="2020-10-22T08:52:20.784" v="30" actId="20577"/>
          <ac:spMkLst>
            <pc:docMk/>
            <pc:sldMk cId="666184903" sldId="384"/>
            <ac:spMk id="4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D6-0343-B12A-A1B8C77EDB4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D6-0343-B12A-A1B8C77EDB4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6D6-0343-B12A-A1B8C77EDB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05885248"/>
        <c:axId val="1357817264"/>
      </c:barChart>
      <c:catAx>
        <c:axId val="1305885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7817264"/>
        <c:crosses val="autoZero"/>
        <c:auto val="1"/>
        <c:lblAlgn val="ctr"/>
        <c:lblOffset val="100"/>
        <c:noMultiLvlLbl val="0"/>
      </c:catAx>
      <c:valAx>
        <c:axId val="1357817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5885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Travel Modes 2017/18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EFD-400C-8EF7-E287E4C5C12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EFD-400C-8EF7-E287E4C5C12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EFD-400C-8EF7-E287E4C5C12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EFD-400C-8EF7-E287E4C5C12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7EFD-400C-8EF7-E287E4C5C12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7EFD-400C-8EF7-E287E4C5C12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7EFD-400C-8EF7-E287E4C5C12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7EFD-400C-8EF7-E287E4C5C124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7EFD-400C-8EF7-E287E4C5C124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7EFD-400C-8EF7-E287E4C5C124}"/>
              </c:ext>
            </c:extLst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800" dirty="0"/>
                      <a:t>Cycle</a:t>
                    </a:r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EFD-400C-8EF7-E287E4C5C124}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800" dirty="0"/>
                      <a:t>Bus</a:t>
                    </a:r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EFD-400C-8EF7-E287E4C5C124}"/>
                </c:ext>
              </c:extLst>
            </c:dLbl>
            <c:dLbl>
              <c:idx val="2"/>
              <c:layout>
                <c:manualLayout>
                  <c:x val="0.15089847464719081"/>
                  <c:y val="-0.1340778218745606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 smtClean="0"/>
                      <a:t>1 person </a:t>
                    </a:r>
                    <a:r>
                      <a:rPr lang="en-US" sz="2800" dirty="0" smtClean="0"/>
                      <a:t>car</a:t>
                    </a:r>
                    <a:endParaRPr lang="en-US" sz="2800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EFD-400C-8EF7-E287E4C5C124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2800" dirty="0" smtClean="0"/>
                      <a:t>Walk</a:t>
                    </a:r>
                    <a:endParaRPr lang="en-US" sz="2800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EFD-400C-8EF7-E287E4C5C124}"/>
                </c:ext>
              </c:extLst>
            </c:dLbl>
            <c:dLbl>
              <c:idx val="4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800" dirty="0"/>
                      <a:t>Train</a:t>
                    </a:r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7EFD-400C-8EF7-E287E4C5C12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7EFD-400C-8EF7-E287E4C5C12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7EFD-400C-8EF7-E287E4C5C12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7EFD-400C-8EF7-E287E4C5C124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7EFD-400C-8EF7-E287E4C5C124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7EFD-400C-8EF7-E287E4C5C124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Sheet1!$E$2:$E$11</c:f>
              <c:strCache>
                <c:ptCount val="10"/>
                <c:pt idx="0">
                  <c:v>cycle</c:v>
                </c:pt>
                <c:pt idx="1">
                  <c:v>bus</c:v>
                </c:pt>
                <c:pt idx="2">
                  <c:v>1 person car</c:v>
                </c:pt>
                <c:pt idx="3">
                  <c:v>walk</c:v>
                </c:pt>
                <c:pt idx="4">
                  <c:v>train</c:v>
                </c:pt>
                <c:pt idx="5">
                  <c:v>car with passengers</c:v>
                </c:pt>
                <c:pt idx="6">
                  <c:v>P+R</c:v>
                </c:pt>
                <c:pt idx="7">
                  <c:v>Motorbike</c:v>
                </c:pt>
                <c:pt idx="8">
                  <c:v>Coach</c:v>
                </c:pt>
                <c:pt idx="9">
                  <c:v>Work mainly from home</c:v>
                </c:pt>
              </c:strCache>
            </c:strRef>
          </c:cat>
          <c:val>
            <c:numRef>
              <c:f>Sheet1!$F$2:$F$11</c:f>
              <c:numCache>
                <c:formatCode>General</c:formatCode>
                <c:ptCount val="10"/>
                <c:pt idx="0">
                  <c:v>30.4</c:v>
                </c:pt>
                <c:pt idx="1">
                  <c:v>20.5</c:v>
                </c:pt>
                <c:pt idx="2">
                  <c:v>15</c:v>
                </c:pt>
                <c:pt idx="3">
                  <c:v>13.2</c:v>
                </c:pt>
                <c:pt idx="4">
                  <c:v>9.6</c:v>
                </c:pt>
                <c:pt idx="5">
                  <c:v>4.5999999999999996</c:v>
                </c:pt>
                <c:pt idx="6">
                  <c:v>2.9</c:v>
                </c:pt>
                <c:pt idx="7">
                  <c:v>0.8</c:v>
                </c:pt>
                <c:pt idx="8">
                  <c:v>0.5</c:v>
                </c:pt>
                <c:pt idx="9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7EFD-400C-8EF7-E287E4C5C12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7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8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9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77592681349613912"/>
          <c:y val="0.21170059493465718"/>
          <c:w val="0.2160216567132007"/>
          <c:h val="0.64877682313230767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E9E-4AD1-AD6E-184A787DE39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E9E-4AD1-AD6E-184A787DE39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E9E-4AD1-AD6E-184A787DE39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E9E-4AD1-AD6E-184A787DE39C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800" dirty="0" smtClean="0"/>
                      <a:t>On Site</a:t>
                    </a:r>
                    <a:endParaRPr lang="en-US" sz="2800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E9E-4AD1-AD6E-184A787DE39C}"/>
                </c:ext>
              </c:extLst>
            </c:dLbl>
            <c:dLbl>
              <c:idx val="1"/>
              <c:layout>
                <c:manualLayout>
                  <c:x val="-0.20051650246617725"/>
                  <c:y val="-0.1973652281163406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1F62DD8-9E85-4C82-A9E1-267786BE834F}" type="CATEGORYNAME">
                      <a:rPr lang="en-US" sz="2800" smtClean="0"/>
                      <a:pPr>
                        <a:defRPr/>
                      </a:pPr>
                      <a:t>[CATEGORY NAME]</a:t>
                    </a:fld>
                    <a:endParaRPr lang="en-GB"/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620779286647134"/>
                      <c:h val="9.963752731257730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E9E-4AD1-AD6E-184A787DE39C}"/>
                </c:ext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800" dirty="0" smtClean="0"/>
                      <a:t>Regular</a:t>
                    </a:r>
                    <a:r>
                      <a:rPr lang="en-US" sz="2800" baseline="0" dirty="0" smtClean="0"/>
                      <a:t> remote</a:t>
                    </a:r>
                    <a:endParaRPr lang="en-US" sz="2800" dirty="0"/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549114331723025"/>
                      <c:h val="0.1853047134940260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9E9E-4AD1-AD6E-184A787DE39C}"/>
                </c:ext>
              </c:extLst>
            </c:dLbl>
            <c:dLbl>
              <c:idx val="3"/>
              <c:layout>
                <c:manualLayout>
                  <c:x val="0.17500278950638415"/>
                  <c:y val="0.1745244502589819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800" dirty="0" smtClean="0"/>
                      <a:t>Primarily </a:t>
                    </a:r>
                  </a:p>
                  <a:p>
                    <a:pPr>
                      <a:defRPr/>
                    </a:pPr>
                    <a:r>
                      <a:rPr lang="en-US" sz="2800" dirty="0" smtClean="0"/>
                      <a:t>Remote</a:t>
                    </a:r>
                    <a:endParaRPr lang="en-US" sz="2800" dirty="0"/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115942028985507"/>
                      <c:h val="0.2026029817992253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9E9E-4AD1-AD6E-184A787DE39C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Sheet1!$B$2:$B$5</c:f>
              <c:strCache>
                <c:ptCount val="4"/>
                <c:pt idx="0">
                  <c:v>On site</c:v>
                </c:pt>
                <c:pt idx="1">
                  <c:v>Occassional</c:v>
                </c:pt>
                <c:pt idx="2">
                  <c:v>Regular remote</c:v>
                </c:pt>
                <c:pt idx="3">
                  <c:v>Primarily Remote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29.9</c:v>
                </c:pt>
                <c:pt idx="1">
                  <c:v>21.8</c:v>
                </c:pt>
                <c:pt idx="2">
                  <c:v>26.9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E9E-4AD1-AD6E-184A787DE39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3" tIns="45696" rIns="91393" bIns="45696" numCol="1" anchor="t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8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3" tIns="45696" rIns="91393" bIns="45696" numCol="1" anchor="t" anchorCtr="0" compatLnSpc="1">
            <a:prstTxWarp prst="textNoShape">
              <a:avLst/>
            </a:prstTxWarp>
          </a:bodyPr>
          <a:lstStyle>
            <a:lvl1pPr algn="r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3" tIns="45696" rIns="91393" bIns="45696" numCol="1" anchor="b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8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3" tIns="45696" rIns="91393" bIns="4569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B479970-A17A-42FD-ADB7-15184ECDBD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89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3" tIns="45696" rIns="91393" bIns="45696" numCol="1" anchor="t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8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3" tIns="45696" rIns="91393" bIns="45696" numCol="1" anchor="t" anchorCtr="0" compatLnSpc="1">
            <a:prstTxWarp prst="textNoShape">
              <a:avLst/>
            </a:prstTxWarp>
          </a:bodyPr>
          <a:lstStyle>
            <a:lvl1pPr algn="r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2950"/>
            <a:ext cx="4962525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5"/>
            <a:ext cx="4984962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3" tIns="45696" rIns="91393" bIns="456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3" tIns="45696" rIns="91393" bIns="45696" numCol="1" anchor="b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8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3" tIns="45696" rIns="91393" bIns="4569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748D88E-0EB8-4829-ADC5-661D7FB326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5245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Add in names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48D88E-0EB8-4829-ADC5-661D7FB326E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912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 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 Staff: cycle 31 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 bus 21 1 person car 15 walk 13 train 10</a:t>
            </a:r>
            <a:endParaRPr lang="en-GB" sz="1200" kern="1200" dirty="0" smtClean="0"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  <a:cs typeface="+mn-cs"/>
            </a:endParaRP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  <a:cs typeface="+mn-cs"/>
            </a:endParaRP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Students: 58%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 walk 26% cycle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 6% bus train 3.8 – well over 90 % is non car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 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 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48D88E-0EB8-4829-ADC5-661D7FB326E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162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“In my position, faced with your question, trying to find solutions that work for everyone affected in Oxford, my advice would be…”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48D88E-0EB8-4829-ADC5-661D7FB326E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333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Bus and rail focus on connectivity and capacity</a:t>
            </a:r>
          </a:p>
          <a:p>
            <a:pPr lvl="0"/>
            <a:endParaRPr lang="en-GB" sz="1200" kern="1200" dirty="0" smtClean="0"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Zero emission freight solutions and the rapid deployment of hydrogen fuelling stations in the County; and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Prioritises funding for the maintenance of the highways network, including the network of footways and cycle paths. 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Adopt clear targets against which progress can be measured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48D88E-0EB8-4829-ADC5-661D7FB326E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500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over p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05A2BB8-0745-E147-AD59-6385B75077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7353" y="116946"/>
            <a:ext cx="1576540" cy="8356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F1167C-5EF7-CC42-9C7E-24C6F8ECC8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899" y="5885028"/>
            <a:ext cx="562301" cy="628177"/>
          </a:xfrm>
          <a:prstGeom prst="rect">
            <a:avLst/>
          </a:prstGeom>
        </p:spPr>
      </p:pic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E3225C10-5612-D34A-8A30-B0C7140BCC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7225" y="2122488"/>
            <a:ext cx="7813675" cy="3038475"/>
          </a:xfrm>
          <a:solidFill>
            <a:srgbClr val="C7C2BC">
              <a:alpha val="90000"/>
            </a:srgb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2147"/>
                </a:solidFill>
                <a:effectLst/>
                <a:uLnTx/>
                <a:uFillTx/>
                <a:latin typeface="FoundrySterling-Book" pitchFamily="2" charset="0"/>
                <a:ea typeface="+mn-ea"/>
                <a:cs typeface="+mn-cs"/>
              </a:rPr>
              <a:t/>
            </a:r>
            <a:b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2147"/>
                </a:solidFill>
                <a:effectLst/>
                <a:uLnTx/>
                <a:uFillTx/>
                <a:latin typeface="FoundrySterling-Book" pitchFamily="2" charset="0"/>
                <a:ea typeface="+mn-ea"/>
                <a:cs typeface="+mn-cs"/>
              </a:rPr>
            </a:b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002147"/>
              </a:solidFill>
              <a:effectLst/>
              <a:uLnTx/>
              <a:uFillTx/>
              <a:latin typeface="FoundrySterling-Book" pitchFamily="2" charset="0"/>
              <a:ea typeface="+mn-ea"/>
              <a:cs typeface="+mn-cs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2C4563E-9187-504E-82FA-AF57D0EB6C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7225" y="2312989"/>
            <a:ext cx="7824788" cy="596955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rgbClr val="002147"/>
                </a:solidFill>
                <a:latin typeface="FoundrySterling-Book" pitchFamily="2" charset="0"/>
              </a:defRPr>
            </a:lvl1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8A68FC21-2186-F34B-ABA1-5F1CF44306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7225" y="3005414"/>
            <a:ext cx="7824788" cy="808037"/>
          </a:xfrm>
        </p:spPr>
        <p:txBody>
          <a:bodyPr>
            <a:normAutofit/>
          </a:bodyPr>
          <a:lstStyle>
            <a:lvl1pPr marL="0" indent="0">
              <a:buNone/>
              <a:defRPr sz="1900" b="1">
                <a:solidFill>
                  <a:srgbClr val="002147"/>
                </a:solidFill>
                <a:latin typeface="FoundrySterling-Book" pitchFamily="2" charset="0"/>
              </a:defRPr>
            </a:lvl1pPr>
          </a:lstStyle>
          <a:p>
            <a:pPr lvl="0"/>
            <a:r>
              <a:rPr lang="en-US"/>
              <a:t>Insert name here and title if appropriate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FA2E2D8E-994F-F546-B16C-50545597CD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8338" y="4666485"/>
            <a:ext cx="7802562" cy="325438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rgbClr val="002147"/>
                </a:solidFill>
                <a:latin typeface="FoundrySterling-Book" pitchFamily="2" charset="0"/>
              </a:defRPr>
            </a:lvl1pPr>
            <a:lvl2pPr>
              <a:defRPr>
                <a:solidFill>
                  <a:srgbClr val="002147"/>
                </a:solidFill>
                <a:latin typeface="+mj-lt"/>
              </a:defRPr>
            </a:lvl2pPr>
            <a:lvl3pPr>
              <a:defRPr>
                <a:solidFill>
                  <a:srgbClr val="002147"/>
                </a:solidFill>
                <a:latin typeface="+mj-lt"/>
              </a:defRPr>
            </a:lvl3pPr>
            <a:lvl4pPr>
              <a:defRPr>
                <a:solidFill>
                  <a:srgbClr val="002147"/>
                </a:solidFill>
                <a:latin typeface="+mj-lt"/>
              </a:defRPr>
            </a:lvl4pPr>
            <a:lvl5pPr>
              <a:defRPr>
                <a:solidFill>
                  <a:srgbClr val="002147"/>
                </a:solidFill>
                <a:latin typeface="+mj-lt"/>
              </a:defRPr>
            </a:lvl5pPr>
          </a:lstStyle>
          <a:p>
            <a:pPr lvl="0"/>
            <a:r>
              <a:rPr lang="en-US" sz="1600">
                <a:latin typeface="FoundrySterling-Book" pitchFamily="2" charset="0"/>
              </a:rPr>
              <a:t>Date goes here (format: XX Month XXXX)</a:t>
            </a:r>
            <a:endParaRPr lang="en-US"/>
          </a:p>
        </p:txBody>
      </p:sp>
      <p:pic>
        <p:nvPicPr>
          <p:cNvPr id="3" name="Picture 2" descr="A city street&#10;&#10;Description automatically generated">
            <a:extLst>
              <a:ext uri="{FF2B5EF4-FFF2-40B4-BE49-F238E27FC236}">
                <a16:creationId xmlns:a16="http://schemas.microsoft.com/office/drawing/2014/main" id="{EACB39A7-0573-4ECF-B1F3-6A998C469B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614"/>
            <a:ext cx="9144000" cy="607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199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 bullets (no intr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7456C5B-37CD-7641-B93F-4AF635916BCE}"/>
              </a:ext>
            </a:extLst>
          </p:cNvPr>
          <p:cNvSpPr/>
          <p:nvPr userDrawn="1"/>
        </p:nvSpPr>
        <p:spPr>
          <a:xfrm>
            <a:off x="0" y="1103242"/>
            <a:ext cx="9144000" cy="5754758"/>
          </a:xfrm>
          <a:prstGeom prst="rect">
            <a:avLst/>
          </a:prstGeom>
          <a:solidFill>
            <a:srgbClr val="E0DE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49" y="1231220"/>
            <a:ext cx="7886699" cy="5220753"/>
          </a:xfr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ts val="2300"/>
              </a:lnSpc>
              <a:spcBef>
                <a:spcPts val="1200"/>
              </a:spcBef>
              <a:spcAft>
                <a:spcPts val="0"/>
              </a:spcAft>
              <a:buClr>
                <a:srgbClr val="44687D"/>
              </a:buClr>
              <a:buSzTx/>
              <a:buFont typeface="Apple SD Gothic Neo Regular" panose="02000300000000000000" pitchFamily="2" charset="-127"/>
              <a:buChar char="◼"/>
              <a:tabLst/>
              <a:defRPr lang="en-GB" sz="2600" b="0" i="0" smtClean="0">
                <a:effectLst/>
                <a:latin typeface="FoundrySterling-Book" pitchFamily="2" charset="0"/>
              </a:defRPr>
            </a:lvl1pPr>
            <a:lvl2pPr marL="914400" marR="0" indent="-457200" algn="l" defTabSz="914400" rtl="0" eaLnBrk="1" fontAlgn="auto" latinLnBrk="0" hangingPunct="1">
              <a:lnSpc>
                <a:spcPts val="23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 sz="2400" b="0" i="1" baseline="0">
                <a:latin typeface="FoundrySterling-Book" pitchFamily="2" charset="0"/>
              </a:defRPr>
            </a:lvl2pPr>
            <a:lvl3pPr marL="1143000" indent="-228600">
              <a:lnSpc>
                <a:spcPts val="2300"/>
              </a:lnSpc>
              <a:buFont typeface="Wingdings" pitchFamily="2" charset="2"/>
              <a:buChar char="§"/>
              <a:defRPr/>
            </a:lvl3pPr>
            <a:lvl4pPr marL="1600200" indent="-228600">
              <a:lnSpc>
                <a:spcPts val="2300"/>
              </a:lnSpc>
              <a:buFont typeface="Wingdings" pitchFamily="2" charset="2"/>
              <a:buChar char="§"/>
              <a:defRPr/>
            </a:lvl4pPr>
            <a:lvl5pPr marL="2057400" indent="-228600">
              <a:lnSpc>
                <a:spcPts val="2300"/>
              </a:lnSpc>
              <a:buFont typeface="Wingdings" pitchFamily="2" charset="2"/>
              <a:buChar char="§"/>
              <a:defRPr/>
            </a:lvl5pPr>
          </a:lstStyle>
          <a:p>
            <a:r>
              <a:rPr lang="en-GB">
                <a:effectLst/>
                <a:latin typeface="FoundrySterling-Book" pitchFamily="2" charset="0"/>
              </a:rPr>
              <a:t>Bullet points go here</a:t>
            </a:r>
          </a:p>
          <a:p>
            <a:pPr lvl="1"/>
            <a:r>
              <a:rPr lang="en-GB">
                <a:effectLst/>
                <a:latin typeface="FoundrySterling-Book" pitchFamily="2" charset="0"/>
              </a:rPr>
              <a:t>Second bullet points look like this</a:t>
            </a:r>
          </a:p>
          <a:p>
            <a:r>
              <a:rPr lang="en-GB">
                <a:effectLst/>
                <a:latin typeface="FoundrySterling-Book" pitchFamily="2" charset="0"/>
              </a:rPr>
              <a:t>Bullet points go here</a:t>
            </a:r>
          </a:p>
          <a:p>
            <a:r>
              <a:rPr lang="en-GB">
                <a:effectLst/>
                <a:latin typeface="FoundrySterling-Book" pitchFamily="2" charset="0"/>
              </a:rPr>
              <a:t>Bullet points go here</a:t>
            </a:r>
          </a:p>
          <a:p>
            <a:r>
              <a:rPr lang="en-GB">
                <a:effectLst/>
                <a:latin typeface="FoundrySterling-Book" pitchFamily="2" charset="0"/>
              </a:rPr>
              <a:t>Bullet points go here</a:t>
            </a:r>
          </a:p>
          <a:p>
            <a:pPr lvl="1"/>
            <a:r>
              <a:rPr lang="en-GB">
                <a:effectLst/>
                <a:latin typeface="FoundrySterling-Book" pitchFamily="2" charset="0"/>
              </a:rPr>
              <a:t>Second bullet points look like this</a:t>
            </a:r>
          </a:p>
          <a:p>
            <a:pPr marL="914400" marR="0" lvl="1" indent="-457200" algn="l" defTabSz="914400" rtl="0" eaLnBrk="1" fontAlgn="auto" latinLnBrk="0" hangingPunct="1">
              <a:lnSpc>
                <a:spcPts val="23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>
                <a:effectLst/>
                <a:latin typeface="FoundrySterling-Book" pitchFamily="2" charset="0"/>
              </a:rPr>
              <a:t>Second bullet points look like this</a:t>
            </a:r>
          </a:p>
          <a:p>
            <a:pPr marL="914400" marR="0" lvl="1" indent="-457200" algn="l" defTabSz="914400" rtl="0" eaLnBrk="1" fontAlgn="auto" latinLnBrk="0" hangingPunct="1">
              <a:lnSpc>
                <a:spcPts val="23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>
                <a:effectLst/>
                <a:latin typeface="FoundrySterling-Book" pitchFamily="2" charset="0"/>
              </a:rPr>
              <a:t>Second bullet points look like this</a:t>
            </a:r>
          </a:p>
          <a:p>
            <a:r>
              <a:rPr lang="en-GB">
                <a:effectLst/>
                <a:latin typeface="FoundrySterling-Book" pitchFamily="2" charset="0"/>
              </a:rPr>
              <a:t>Bullet points go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4E53243-5D05-E849-9545-3EEE1CF8D4E4}"/>
              </a:ext>
            </a:extLst>
          </p:cNvPr>
          <p:cNvSpPr txBox="1">
            <a:spLocks/>
          </p:cNvSpPr>
          <p:nvPr userDrawn="1"/>
        </p:nvSpPr>
        <p:spPr>
          <a:xfrm>
            <a:off x="628650" y="543906"/>
            <a:ext cx="7886700" cy="53153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44687D"/>
                </a:solidFill>
                <a:latin typeface="FoundrySterling-Book" pitchFamily="2" charset="0"/>
                <a:ea typeface="+mj-ea"/>
                <a:cs typeface="+mj-cs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355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p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9391506-3A6B-0A46-9CBF-CE48F9D9B158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06F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07D80EC-840F-9345-84BD-13CF791BAA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2670036"/>
            <a:ext cx="7886700" cy="2130972"/>
          </a:xfrm>
        </p:spPr>
        <p:txBody>
          <a:bodyPr>
            <a:norm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FoundrySterling-Book" pitchFamily="2" charset="0"/>
              </a:defRPr>
            </a:lvl1pPr>
          </a:lstStyle>
          <a:p>
            <a:pPr lvl="0"/>
            <a:r>
              <a:rPr lang="en-US"/>
              <a:t>Section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785748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page LIGHT GREEN">
    <p:bg>
      <p:bgPr>
        <a:solidFill>
          <a:srgbClr val="667D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9391506-3A6B-0A46-9CBF-CE48F9D9B158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67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A83DA682-3D4E-0E47-929F-664EAA2715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2670036"/>
            <a:ext cx="7886700" cy="2130972"/>
          </a:xfrm>
        </p:spPr>
        <p:txBody>
          <a:bodyPr>
            <a:norm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FoundrySterling-Book" pitchFamily="2" charset="0"/>
              </a:defRPr>
            </a:lvl1pPr>
          </a:lstStyle>
          <a:p>
            <a:pPr lvl="0"/>
            <a:r>
              <a:rPr lang="en-US"/>
              <a:t>Section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502614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pag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9391506-3A6B-0A46-9CBF-CE48F9D9B158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62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4BC5E0E3-2F28-FA40-BA00-2D7F7A808C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2670036"/>
            <a:ext cx="7886700" cy="2130972"/>
          </a:xfrm>
        </p:spPr>
        <p:txBody>
          <a:bodyPr>
            <a:norm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FoundrySterling-Book" pitchFamily="2" charset="0"/>
              </a:defRPr>
            </a:lvl1pPr>
          </a:lstStyle>
          <a:p>
            <a:pPr lvl="0"/>
            <a:r>
              <a:rPr lang="en-US"/>
              <a:t>Section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5357338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page ORANGE">
    <p:bg>
      <p:bgPr>
        <a:solidFill>
          <a:srgbClr val="F26F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9391506-3A6B-0A46-9CBF-CE48F9D9B158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6F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356ED6CF-2E47-F04D-899A-9588D89F53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2670036"/>
            <a:ext cx="7886700" cy="2130972"/>
          </a:xfrm>
        </p:spPr>
        <p:txBody>
          <a:bodyPr>
            <a:norm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FoundrySterling-Book" pitchFamily="2" charset="0"/>
              </a:defRPr>
            </a:lvl1pPr>
          </a:lstStyle>
          <a:p>
            <a:pPr lvl="0"/>
            <a:r>
              <a:rPr lang="en-US"/>
              <a:t>Section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979071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page YELLOW">
    <p:bg>
      <p:bgPr>
        <a:solidFill>
          <a:srgbClr val="BD9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9391506-3A6B-0A46-9CBF-CE48F9D9B158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D9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A39A2CD-3A60-DA4D-BA5F-BCB13EFCF8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2670036"/>
            <a:ext cx="7886700" cy="2130972"/>
          </a:xfrm>
        </p:spPr>
        <p:txBody>
          <a:bodyPr>
            <a:normAutofit/>
          </a:bodyPr>
          <a:lstStyle>
            <a:lvl1pPr marL="0" indent="0" algn="ctr">
              <a:buNone/>
              <a:defRPr sz="4800" b="1">
                <a:solidFill>
                  <a:schemeClr val="tx1"/>
                </a:solidFill>
                <a:latin typeface="FoundrySterling-Book" pitchFamily="2" charset="0"/>
              </a:defRPr>
            </a:lvl1pPr>
          </a:lstStyle>
          <a:p>
            <a:pPr lvl="0"/>
            <a:r>
              <a:rPr lang="en-US"/>
              <a:t>Section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730205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page RED">
    <p:bg>
      <p:bgPr>
        <a:solidFill>
          <a:srgbClr val="8724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9391506-3A6B-0A46-9CBF-CE48F9D9B158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72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FC37405-D36F-004C-B702-1777D4DBCF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2670036"/>
            <a:ext cx="7886700" cy="2130972"/>
          </a:xfrm>
        </p:spPr>
        <p:txBody>
          <a:bodyPr>
            <a:norm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FoundrySterling-Book" pitchFamily="2" charset="0"/>
              </a:defRPr>
            </a:lvl1pPr>
          </a:lstStyle>
          <a:p>
            <a:pPr lvl="0"/>
            <a:r>
              <a:rPr lang="en-US"/>
              <a:t>Section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882461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259C1-1BA9-CF4A-AFA4-10215A336E86}" type="datetimeFigureOut">
              <a:t>6/17/2022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8C2B-8F33-6A47-96DB-2A64D5D12B9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304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A931BF-40E3-E544-90B3-C11DC0B632B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80963"/>
          </a:xfrm>
          <a:prstGeom prst="rect">
            <a:avLst/>
          </a:prstGeom>
          <a:solidFill>
            <a:srgbClr val="558ED5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latin typeface="Arial" pitchFamily="-110" charset="0"/>
              <a:cs typeface="MS PGothic" pitchFamily="34" charset="-128"/>
            </a:endParaRPr>
          </a:p>
        </p:txBody>
      </p:sp>
      <p:pic>
        <p:nvPicPr>
          <p:cNvPr id="5" name="Picture 7" descr="IPCClogoWMOUNEP_BL.ai">
            <a:extLst>
              <a:ext uri="{FF2B5EF4-FFF2-40B4-BE49-F238E27FC236}">
                <a16:creationId xmlns:a16="http://schemas.microsoft.com/office/drawing/2014/main" id="{B3D95CDC-E88D-C949-BD34-80D43CD974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938" y="5791200"/>
            <a:ext cx="47418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304800"/>
            <a:ext cx="8557649" cy="800100"/>
          </a:xfrm>
        </p:spPr>
        <p:txBody>
          <a:bodyPr anchor="t">
            <a:normAutofit/>
          </a:bodyPr>
          <a:lstStyle>
            <a:lvl1pPr algn="l">
              <a:defRPr sz="2200" b="0" i="0" baseline="0">
                <a:solidFill>
                  <a:srgbClr val="4073AC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28600" y="1219200"/>
            <a:ext cx="8557650" cy="4608000"/>
          </a:xfrm>
        </p:spPr>
        <p:txBody>
          <a:bodyPr/>
          <a:lstStyle>
            <a:lvl1pPr marL="144000" marR="0" indent="-144000" algn="l" defTabSz="4572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>
                <a:srgbClr val="4073AC"/>
              </a:buClr>
              <a:buSzTx/>
              <a:buFont typeface="Arial"/>
              <a:buChar char="•"/>
              <a:tabLst/>
              <a:defRPr kumimoji="0" lang="fr-CH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Verdana"/>
              </a:defRPr>
            </a:lvl1pPr>
            <a:lvl2pPr marL="144000" marR="0" indent="-1440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4073AC"/>
              </a:buClr>
              <a:buSzPct val="90000"/>
              <a:buFont typeface="Arial"/>
              <a:buNone/>
              <a:tabLst/>
              <a:def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Verdana"/>
              </a:defRPr>
            </a:lvl2pPr>
            <a:lvl3pPr marL="144000" indent="-144000">
              <a:buClr>
                <a:srgbClr val="4073AC"/>
              </a:buClr>
              <a:buFont typeface="Arial"/>
              <a:buChar char="•"/>
              <a:tabLst/>
              <a:defRPr sz="1800" b="0" i="0" baseline="0">
                <a:latin typeface="Verdana"/>
                <a:cs typeface="Verdana"/>
              </a:defRPr>
            </a:lvl3pPr>
            <a:lvl4pPr>
              <a:defRPr sz="1800" b="0" i="0">
                <a:latin typeface="Frutiger 57Cn"/>
                <a:cs typeface="Frutiger 57Cn"/>
              </a:defRPr>
            </a:lvl4pPr>
            <a:lvl5pPr>
              <a:defRPr sz="1800" b="0" i="0">
                <a:latin typeface="Frutiger 57Cn"/>
                <a:cs typeface="Frutiger 57Cn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49700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043095" y="6348437"/>
            <a:ext cx="1547708" cy="365125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08/07/2015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CFCC15: Global emissions and their implications for climate targets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4" y="6348437"/>
            <a:ext cx="633733" cy="365125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/>
            </a:lvl1pPr>
          </a:lstStyle>
          <a:p>
            <a:pPr>
              <a:defRPr/>
            </a:pPr>
            <a:fld id="{B618CBF3-05A6-CE4F-B8E9-76FFCC574C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97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cover p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525CC3-B034-6D4D-9273-D10A1DC955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103244"/>
            <a:ext cx="9144000" cy="57547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5A2BB8-0745-E147-AD59-6385B75077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7353" y="116946"/>
            <a:ext cx="1576540" cy="8356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F1167C-5EF7-CC42-9C7E-24C6F8ECC83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899" y="5885028"/>
            <a:ext cx="562301" cy="628177"/>
          </a:xfrm>
          <a:prstGeom prst="rect">
            <a:avLst/>
          </a:prstGeom>
        </p:spPr>
      </p:pic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E3225C10-5612-D34A-8A30-B0C7140BCC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7225" y="2122488"/>
            <a:ext cx="7813675" cy="3038475"/>
          </a:xfrm>
          <a:solidFill>
            <a:srgbClr val="C7C2BC">
              <a:alpha val="90000"/>
            </a:srgb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2147"/>
                </a:solidFill>
                <a:effectLst/>
                <a:uLnTx/>
                <a:uFillTx/>
                <a:latin typeface="FoundrySterling-Book" pitchFamily="2" charset="0"/>
                <a:ea typeface="+mn-ea"/>
                <a:cs typeface="+mn-cs"/>
              </a:rPr>
              <a:t/>
            </a:r>
            <a:b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2147"/>
                </a:solidFill>
                <a:effectLst/>
                <a:uLnTx/>
                <a:uFillTx/>
                <a:latin typeface="FoundrySterling-Book" pitchFamily="2" charset="0"/>
                <a:ea typeface="+mn-ea"/>
                <a:cs typeface="+mn-cs"/>
              </a:rPr>
            </a:b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002147"/>
              </a:solidFill>
              <a:effectLst/>
              <a:uLnTx/>
              <a:uFillTx/>
              <a:latin typeface="FoundrySterling-Book" pitchFamily="2" charset="0"/>
              <a:ea typeface="+mn-ea"/>
              <a:cs typeface="+mn-cs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2C4563E-9187-504E-82FA-AF57D0EB6C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7225" y="2312989"/>
            <a:ext cx="7824788" cy="596955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rgbClr val="002147"/>
                </a:solidFill>
                <a:latin typeface="FoundrySterling-Book" pitchFamily="2" charset="0"/>
              </a:defRPr>
            </a:lvl1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8A68FC21-2186-F34B-ABA1-5F1CF44306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7225" y="3005414"/>
            <a:ext cx="7824788" cy="808037"/>
          </a:xfrm>
        </p:spPr>
        <p:txBody>
          <a:bodyPr>
            <a:normAutofit/>
          </a:bodyPr>
          <a:lstStyle>
            <a:lvl1pPr marL="0" indent="0">
              <a:buNone/>
              <a:defRPr sz="1900" b="1">
                <a:solidFill>
                  <a:srgbClr val="002147"/>
                </a:solidFill>
                <a:latin typeface="FoundrySterling-Book" pitchFamily="2" charset="0"/>
              </a:defRPr>
            </a:lvl1pPr>
          </a:lstStyle>
          <a:p>
            <a:pPr lvl="0"/>
            <a:r>
              <a:rPr lang="en-US"/>
              <a:t>Insert name here and title if appropriate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FA2E2D8E-994F-F546-B16C-50545597CD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8338" y="4666485"/>
            <a:ext cx="7802562" cy="325438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rgbClr val="002147"/>
                </a:solidFill>
                <a:latin typeface="FoundrySterling-Book" pitchFamily="2" charset="0"/>
              </a:defRPr>
            </a:lvl1pPr>
            <a:lvl2pPr>
              <a:defRPr>
                <a:solidFill>
                  <a:srgbClr val="002147"/>
                </a:solidFill>
                <a:latin typeface="+mj-lt"/>
              </a:defRPr>
            </a:lvl2pPr>
            <a:lvl3pPr>
              <a:defRPr>
                <a:solidFill>
                  <a:srgbClr val="002147"/>
                </a:solidFill>
                <a:latin typeface="+mj-lt"/>
              </a:defRPr>
            </a:lvl3pPr>
            <a:lvl4pPr>
              <a:defRPr>
                <a:solidFill>
                  <a:srgbClr val="002147"/>
                </a:solidFill>
                <a:latin typeface="+mj-lt"/>
              </a:defRPr>
            </a:lvl4pPr>
            <a:lvl5pPr>
              <a:defRPr>
                <a:solidFill>
                  <a:srgbClr val="002147"/>
                </a:solidFill>
                <a:latin typeface="+mj-lt"/>
              </a:defRPr>
            </a:lvl5pPr>
          </a:lstStyle>
          <a:p>
            <a:pPr lvl="0"/>
            <a:r>
              <a:rPr lang="en-US" sz="1600">
                <a:latin typeface="FoundrySterling-Book" pitchFamily="2" charset="0"/>
              </a:rPr>
              <a:t>Date goes here (format: XX Month XXXX)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9699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1788A-BF17-3A4A-8F78-A1B43576D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1F08A6-5876-B749-941B-216D29BBF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5AA7-BDA0-4F45-9DB6-602802669BE0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C7B82A-1B58-7A4B-9DEF-93756682D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CFD783-E62E-424F-9C05-F29E4EB2A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1D43-4825-134C-A676-621416911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789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35F5C96-208E-4A49-9B41-D484A2A84089}"/>
              </a:ext>
            </a:extLst>
          </p:cNvPr>
          <p:cNvSpPr/>
          <p:nvPr userDrawn="1"/>
        </p:nvSpPr>
        <p:spPr>
          <a:xfrm>
            <a:off x="0" y="1103242"/>
            <a:ext cx="9144000" cy="5754758"/>
          </a:xfrm>
          <a:prstGeom prst="rect">
            <a:avLst/>
          </a:prstGeom>
          <a:solidFill>
            <a:srgbClr val="E0DE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2267243"/>
            <a:ext cx="7886700" cy="4094436"/>
          </a:xfrm>
        </p:spPr>
        <p:txBody>
          <a:bodyPr>
            <a:norm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687D"/>
              </a:buClr>
              <a:buSzTx/>
              <a:buFont typeface="Apple SD Gothic Neo Regular" panose="02000300000000000000" pitchFamily="2" charset="-127"/>
              <a:buChar char="◼"/>
              <a:tabLst/>
              <a:defRPr lang="en-GB" sz="2600" b="0" smtClean="0">
                <a:effectLst/>
                <a:latin typeface="FoundrySterling-Book" pitchFamily="2" charset="0"/>
              </a:defRPr>
            </a:lvl1pPr>
            <a:lvl2pPr marL="800100" indent="-342900">
              <a:buFontTx/>
              <a:buChar char="-"/>
              <a:defRPr i="1">
                <a:latin typeface="FoundrySterling-Book" pitchFamily="2" charset="0"/>
              </a:defRPr>
            </a:lvl2pPr>
            <a:lvl3pPr marL="1143000" indent="-228600">
              <a:buFont typeface="Wingdings" pitchFamily="2" charset="2"/>
              <a:buChar char="§"/>
              <a:defRPr>
                <a:latin typeface="FoundrySterling-Book" pitchFamily="2" charset="0"/>
              </a:defRPr>
            </a:lvl3pPr>
            <a:lvl4pPr marL="1600200" indent="-228600">
              <a:buFont typeface="Wingdings" pitchFamily="2" charset="2"/>
              <a:buChar char="§"/>
              <a:defRPr>
                <a:latin typeface="FoundrySterling-Book" pitchFamily="2" charset="0"/>
              </a:defRPr>
            </a:lvl4pPr>
            <a:lvl5pPr marL="2057400" indent="-228600">
              <a:buFont typeface="Wingdings" pitchFamily="2" charset="2"/>
              <a:buChar char="§"/>
              <a:defRPr>
                <a:latin typeface="FoundrySterling-Book" pitchFamily="2" charset="0"/>
              </a:defRPr>
            </a:lvl5pPr>
          </a:lstStyle>
          <a:p>
            <a:r>
              <a:rPr lang="en-US"/>
              <a:t>Bullet point goes here</a:t>
            </a:r>
          </a:p>
          <a:p>
            <a:r>
              <a:rPr lang="en-US"/>
              <a:t>Bullet point goes here and they can go onto two lines. </a:t>
            </a:r>
          </a:p>
          <a:p>
            <a:r>
              <a:rPr lang="en-US"/>
              <a:t>Bullet point goes here </a:t>
            </a:r>
          </a:p>
          <a:p>
            <a:r>
              <a:rPr lang="en-US"/>
              <a:t>Bullet point goes here </a:t>
            </a:r>
          </a:p>
          <a:p>
            <a:r>
              <a:rPr lang="en-GB">
                <a:effectLst/>
                <a:latin typeface="FoundrySterling-Book" pitchFamily="2" charset="0"/>
              </a:rPr>
              <a:t>Bullet points go here</a:t>
            </a:r>
          </a:p>
          <a:p>
            <a:pPr lvl="1"/>
            <a:r>
              <a:rPr lang="en-GB">
                <a:effectLst/>
                <a:latin typeface="FoundrySterling-Book" pitchFamily="2" charset="0"/>
              </a:rPr>
              <a:t>Second bullet points look like this</a:t>
            </a:r>
          </a:p>
          <a:p>
            <a:pPr lvl="1"/>
            <a:endParaRPr lang="en-GB">
              <a:effectLst/>
              <a:latin typeface="FoundrySterling-Book" pitchFamily="2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8CA34F4-9826-3B4A-AD1C-4E1CF8ACEFD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8650" y="1187035"/>
            <a:ext cx="7886700" cy="108020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>
                <a:latin typeface="FoundrySterling-Book" pitchFamily="2" charset="0"/>
              </a:defRPr>
            </a:lvl1pPr>
            <a:lvl2pPr marL="685800" indent="-228600">
              <a:buFont typeface="Wingdings" pitchFamily="2" charset="2"/>
              <a:buChar char="§"/>
              <a:defRPr>
                <a:latin typeface="FoundrySterling-Book" pitchFamily="2" charset="0"/>
              </a:defRPr>
            </a:lvl2pPr>
            <a:lvl3pPr marL="1143000" indent="-228600">
              <a:buFont typeface="Wingdings" pitchFamily="2" charset="2"/>
              <a:buChar char="§"/>
              <a:defRPr>
                <a:latin typeface="FoundrySterling-Book" pitchFamily="2" charset="0"/>
              </a:defRPr>
            </a:lvl3pPr>
            <a:lvl4pPr marL="1600200" indent="-228600">
              <a:buFont typeface="Wingdings" pitchFamily="2" charset="2"/>
              <a:buChar char="§"/>
              <a:defRPr>
                <a:latin typeface="FoundrySterling-Book" pitchFamily="2" charset="0"/>
              </a:defRPr>
            </a:lvl4pPr>
            <a:lvl5pPr marL="2057400" indent="-228600">
              <a:buFont typeface="Wingdings" pitchFamily="2" charset="2"/>
              <a:buChar char="§"/>
              <a:defRPr>
                <a:latin typeface="FoundrySterling-Book" pitchFamily="2" charset="0"/>
              </a:defRPr>
            </a:lvl5pPr>
          </a:lstStyle>
          <a:p>
            <a:r>
              <a:rPr lang="en-GB">
                <a:effectLst/>
                <a:latin typeface="FoundrySterling-Book" pitchFamily="2" charset="0"/>
              </a:rPr>
              <a:t>You can add an intro (1-2 lines) here in Foundry Book for emphasis.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DE085C3-E03D-6B40-B1CD-16AF5A934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43906"/>
            <a:ext cx="7886700" cy="531533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3000" b="1">
                <a:solidFill>
                  <a:srgbClr val="44687D"/>
                </a:solidFill>
                <a:latin typeface="FoundrySterling-Book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4656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bullets (no intr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7456C5B-37CD-7641-B93F-4AF635916BCE}"/>
              </a:ext>
            </a:extLst>
          </p:cNvPr>
          <p:cNvSpPr/>
          <p:nvPr userDrawn="1"/>
        </p:nvSpPr>
        <p:spPr>
          <a:xfrm>
            <a:off x="0" y="1103242"/>
            <a:ext cx="9144000" cy="5754758"/>
          </a:xfrm>
          <a:prstGeom prst="rect">
            <a:avLst/>
          </a:prstGeom>
          <a:solidFill>
            <a:srgbClr val="E0DE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49" y="1231220"/>
            <a:ext cx="7886699" cy="5220753"/>
          </a:xfr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ts val="2300"/>
              </a:lnSpc>
              <a:spcBef>
                <a:spcPts val="1200"/>
              </a:spcBef>
              <a:spcAft>
                <a:spcPts val="0"/>
              </a:spcAft>
              <a:buClr>
                <a:srgbClr val="44687D"/>
              </a:buClr>
              <a:buSzTx/>
              <a:buFont typeface="Apple SD Gothic Neo Regular" panose="02000300000000000000" pitchFamily="2" charset="-127"/>
              <a:buChar char="◼"/>
              <a:tabLst/>
              <a:defRPr lang="en-GB" sz="2600" b="0" i="0" smtClean="0">
                <a:effectLst/>
                <a:latin typeface="FoundrySterling-Book" pitchFamily="2" charset="0"/>
              </a:defRPr>
            </a:lvl1pPr>
            <a:lvl2pPr marL="914400" marR="0" indent="-457200" algn="l" defTabSz="914400" rtl="0" eaLnBrk="1" fontAlgn="auto" latinLnBrk="0" hangingPunct="1">
              <a:lnSpc>
                <a:spcPts val="23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 sz="2400" b="0" i="1" baseline="0">
                <a:latin typeface="FoundrySterling-Book" pitchFamily="2" charset="0"/>
              </a:defRPr>
            </a:lvl2pPr>
            <a:lvl3pPr marL="1143000" indent="-228600">
              <a:lnSpc>
                <a:spcPts val="2300"/>
              </a:lnSpc>
              <a:buFont typeface="Wingdings" pitchFamily="2" charset="2"/>
              <a:buChar char="§"/>
              <a:defRPr/>
            </a:lvl3pPr>
            <a:lvl4pPr marL="1600200" indent="-228600">
              <a:lnSpc>
                <a:spcPts val="2300"/>
              </a:lnSpc>
              <a:buFont typeface="Wingdings" pitchFamily="2" charset="2"/>
              <a:buChar char="§"/>
              <a:defRPr/>
            </a:lvl4pPr>
            <a:lvl5pPr marL="2057400" indent="-228600">
              <a:lnSpc>
                <a:spcPts val="2300"/>
              </a:lnSpc>
              <a:buFont typeface="Wingdings" pitchFamily="2" charset="2"/>
              <a:buChar char="§"/>
              <a:defRPr/>
            </a:lvl5pPr>
          </a:lstStyle>
          <a:p>
            <a:r>
              <a:rPr lang="en-GB">
                <a:effectLst/>
                <a:latin typeface="FoundrySterling-Book" pitchFamily="2" charset="0"/>
              </a:rPr>
              <a:t>Bullet points go here</a:t>
            </a:r>
          </a:p>
          <a:p>
            <a:pPr lvl="1"/>
            <a:r>
              <a:rPr lang="en-GB">
                <a:effectLst/>
                <a:latin typeface="FoundrySterling-Book" pitchFamily="2" charset="0"/>
              </a:rPr>
              <a:t>Second bullet points look like this</a:t>
            </a:r>
          </a:p>
          <a:p>
            <a:r>
              <a:rPr lang="en-GB">
                <a:effectLst/>
                <a:latin typeface="FoundrySterling-Book" pitchFamily="2" charset="0"/>
              </a:rPr>
              <a:t>Bullet points go here</a:t>
            </a:r>
          </a:p>
          <a:p>
            <a:r>
              <a:rPr lang="en-GB">
                <a:effectLst/>
                <a:latin typeface="FoundrySterling-Book" pitchFamily="2" charset="0"/>
              </a:rPr>
              <a:t>Bullet points go here</a:t>
            </a:r>
          </a:p>
          <a:p>
            <a:r>
              <a:rPr lang="en-GB">
                <a:effectLst/>
                <a:latin typeface="FoundrySterling-Book" pitchFamily="2" charset="0"/>
              </a:rPr>
              <a:t>Bullet points go here</a:t>
            </a:r>
          </a:p>
          <a:p>
            <a:pPr lvl="1"/>
            <a:r>
              <a:rPr lang="en-GB">
                <a:effectLst/>
                <a:latin typeface="FoundrySterling-Book" pitchFamily="2" charset="0"/>
              </a:rPr>
              <a:t>Second bullet points look like this</a:t>
            </a:r>
          </a:p>
          <a:p>
            <a:pPr marL="914400" marR="0" lvl="1" indent="-457200" algn="l" defTabSz="914400" rtl="0" eaLnBrk="1" fontAlgn="auto" latinLnBrk="0" hangingPunct="1">
              <a:lnSpc>
                <a:spcPts val="23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>
                <a:effectLst/>
                <a:latin typeface="FoundrySterling-Book" pitchFamily="2" charset="0"/>
              </a:rPr>
              <a:t>Second bullet points look like this</a:t>
            </a:r>
          </a:p>
          <a:p>
            <a:pPr marL="914400" marR="0" lvl="1" indent="-457200" algn="l" defTabSz="914400" rtl="0" eaLnBrk="1" fontAlgn="auto" latinLnBrk="0" hangingPunct="1">
              <a:lnSpc>
                <a:spcPts val="23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>
                <a:effectLst/>
                <a:latin typeface="FoundrySterling-Book" pitchFamily="2" charset="0"/>
              </a:rPr>
              <a:t>Second bullet points look like this</a:t>
            </a:r>
          </a:p>
          <a:p>
            <a:r>
              <a:rPr lang="en-GB">
                <a:effectLst/>
                <a:latin typeface="FoundrySterling-Book" pitchFamily="2" charset="0"/>
              </a:rPr>
              <a:t>Bullet points go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4E53243-5D05-E849-9545-3EEE1CF8D4E4}"/>
              </a:ext>
            </a:extLst>
          </p:cNvPr>
          <p:cNvSpPr txBox="1">
            <a:spLocks/>
          </p:cNvSpPr>
          <p:nvPr userDrawn="1"/>
        </p:nvSpPr>
        <p:spPr>
          <a:xfrm>
            <a:off x="628650" y="543906"/>
            <a:ext cx="7886700" cy="53153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44687D"/>
                </a:solidFill>
                <a:latin typeface="FoundrySterling-Book" pitchFamily="2" charset="0"/>
                <a:ea typeface="+mj-ea"/>
                <a:cs typeface="+mj-cs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0192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FDD8DE0-21F1-7543-9146-1BFFF8957325}"/>
              </a:ext>
            </a:extLst>
          </p:cNvPr>
          <p:cNvSpPr/>
          <p:nvPr userDrawn="1"/>
        </p:nvSpPr>
        <p:spPr>
          <a:xfrm>
            <a:off x="0" y="1103242"/>
            <a:ext cx="9144000" cy="5754758"/>
          </a:xfrm>
          <a:prstGeom prst="rect">
            <a:avLst/>
          </a:prstGeom>
          <a:solidFill>
            <a:srgbClr val="E0DE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231221"/>
            <a:ext cx="3886200" cy="5191570"/>
          </a:xfr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ts val="2300"/>
              </a:lnSpc>
              <a:spcBef>
                <a:spcPts val="1200"/>
              </a:spcBef>
              <a:spcAft>
                <a:spcPts val="0"/>
              </a:spcAft>
              <a:buClr>
                <a:srgbClr val="44687D"/>
              </a:buClr>
              <a:buSzTx/>
              <a:buFont typeface="Apple SD Gothic Neo Regular" panose="02000300000000000000" pitchFamily="2" charset="-127"/>
              <a:buChar char="◼"/>
              <a:tabLst/>
              <a:defRPr lang="en-GB" sz="2600" b="0" i="0" smtClean="0">
                <a:effectLst/>
                <a:latin typeface="FoundrySterling-Book" pitchFamily="2" charset="0"/>
              </a:defRPr>
            </a:lvl1pPr>
            <a:lvl2pPr marL="914400" marR="0" indent="-457200" algn="l" defTabSz="914400" rtl="0" eaLnBrk="1" fontAlgn="auto" latinLnBrk="0" hangingPunct="1">
              <a:lnSpc>
                <a:spcPts val="23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 sz="2400" b="0" i="1" baseline="0">
                <a:latin typeface="FoundrySterling-Book" pitchFamily="2" charset="0"/>
              </a:defRPr>
            </a:lvl2pPr>
            <a:lvl3pPr marL="1143000" indent="-228600">
              <a:lnSpc>
                <a:spcPts val="2300"/>
              </a:lnSpc>
              <a:buFont typeface="Wingdings" pitchFamily="2" charset="2"/>
              <a:buChar char="§"/>
              <a:defRPr/>
            </a:lvl3pPr>
            <a:lvl4pPr marL="1600200" indent="-228600">
              <a:lnSpc>
                <a:spcPts val="2300"/>
              </a:lnSpc>
              <a:buFont typeface="Wingdings" pitchFamily="2" charset="2"/>
              <a:buChar char="§"/>
              <a:defRPr/>
            </a:lvl4pPr>
            <a:lvl5pPr marL="2057400" indent="-228600">
              <a:lnSpc>
                <a:spcPts val="2300"/>
              </a:lnSpc>
              <a:buFont typeface="Wingdings" pitchFamily="2" charset="2"/>
              <a:buChar char="§"/>
              <a:defRPr/>
            </a:lvl5pPr>
          </a:lstStyle>
          <a:p>
            <a:r>
              <a:rPr lang="en-GB">
                <a:effectLst/>
                <a:latin typeface="FoundrySterling-Book" pitchFamily="2" charset="0"/>
              </a:rPr>
              <a:t>Bullet points go here</a:t>
            </a:r>
          </a:p>
          <a:p>
            <a:pPr lvl="1"/>
            <a:r>
              <a:rPr lang="en-GB">
                <a:effectLst/>
                <a:latin typeface="FoundrySterling-Book" pitchFamily="2" charset="0"/>
              </a:rPr>
              <a:t>Second bullet points look like this</a:t>
            </a:r>
          </a:p>
          <a:p>
            <a:r>
              <a:rPr lang="en-GB">
                <a:effectLst/>
                <a:latin typeface="FoundrySterling-Book" pitchFamily="2" charset="0"/>
              </a:rPr>
              <a:t>Bullet points go here</a:t>
            </a:r>
          </a:p>
          <a:p>
            <a:r>
              <a:rPr lang="en-GB">
                <a:effectLst/>
                <a:latin typeface="FoundrySterling-Book" pitchFamily="2" charset="0"/>
              </a:rPr>
              <a:t>Bullet points go here</a:t>
            </a:r>
          </a:p>
          <a:p>
            <a:r>
              <a:rPr lang="en-GB">
                <a:effectLst/>
                <a:latin typeface="FoundrySterling-Book" pitchFamily="2" charset="0"/>
              </a:rPr>
              <a:t>Bullet points go here</a:t>
            </a:r>
          </a:p>
          <a:p>
            <a:pPr lvl="1"/>
            <a:r>
              <a:rPr lang="en-GB">
                <a:effectLst/>
                <a:latin typeface="FoundrySterling-Book" pitchFamily="2" charset="0"/>
              </a:rPr>
              <a:t>Second bullet points look like this</a:t>
            </a:r>
          </a:p>
          <a:p>
            <a:pPr marL="914400" marR="0" lvl="1" indent="-457200" algn="l" defTabSz="914400" rtl="0" eaLnBrk="1" fontAlgn="auto" latinLnBrk="0" hangingPunct="1">
              <a:lnSpc>
                <a:spcPts val="23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>
                <a:effectLst/>
                <a:latin typeface="FoundrySterling-Book" pitchFamily="2" charset="0"/>
              </a:rPr>
              <a:t>Second bullet points look like this</a:t>
            </a:r>
          </a:p>
          <a:p>
            <a:pPr marL="914400" marR="0" lvl="1" indent="-457200" algn="l" defTabSz="914400" rtl="0" eaLnBrk="1" fontAlgn="auto" latinLnBrk="0" hangingPunct="1">
              <a:lnSpc>
                <a:spcPts val="23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>
                <a:effectLst/>
                <a:latin typeface="FoundrySterling-Book" pitchFamily="2" charset="0"/>
              </a:rPr>
              <a:t>Second bullet points look like this</a:t>
            </a:r>
          </a:p>
          <a:p>
            <a:r>
              <a:rPr lang="en-GB">
                <a:effectLst/>
                <a:latin typeface="FoundrySterling-Book" pitchFamily="2" charset="0"/>
              </a:rPr>
              <a:t>Bullet points go here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7AB7055-1F64-AA4A-8303-A0BB42962285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629152" y="1231220"/>
            <a:ext cx="3886200" cy="5191569"/>
          </a:xfrm>
        </p:spPr>
        <p:txBody>
          <a:bodyPr>
            <a:normAutofit/>
          </a:bodyPr>
          <a:lstStyle>
            <a:lvl1pPr marL="457200" marR="0" indent="-457200" algn="l" defTabSz="914400" rtl="0" eaLnBrk="1" fontAlgn="auto" latinLnBrk="0" hangingPunct="1">
              <a:lnSpc>
                <a:spcPts val="2300"/>
              </a:lnSpc>
              <a:spcBef>
                <a:spcPts val="1200"/>
              </a:spcBef>
              <a:spcAft>
                <a:spcPts val="0"/>
              </a:spcAft>
              <a:buClr>
                <a:srgbClr val="44687D"/>
              </a:buClr>
              <a:buSzTx/>
              <a:buFont typeface="Apple SD Gothic Neo Regular" panose="02000300000000000000" pitchFamily="2" charset="-127"/>
              <a:buChar char="◼"/>
              <a:tabLst/>
              <a:defRPr lang="en-GB" sz="2600" b="0" i="0" smtClean="0">
                <a:effectLst/>
                <a:latin typeface="FoundrySterling-Book" pitchFamily="2" charset="0"/>
              </a:defRPr>
            </a:lvl1pPr>
            <a:lvl2pPr marL="914400" marR="0" indent="-457200" algn="l" defTabSz="914400" rtl="0" eaLnBrk="1" fontAlgn="auto" latinLnBrk="0" hangingPunct="1">
              <a:lnSpc>
                <a:spcPts val="23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 sz="2400" b="0" i="1" baseline="0">
                <a:latin typeface="FoundrySterling-Book" pitchFamily="2" charset="0"/>
              </a:defRPr>
            </a:lvl2pPr>
            <a:lvl3pPr marL="1143000" indent="-228600">
              <a:lnSpc>
                <a:spcPts val="2300"/>
              </a:lnSpc>
              <a:buFont typeface="Wingdings" pitchFamily="2" charset="2"/>
              <a:buChar char="§"/>
              <a:defRPr/>
            </a:lvl3pPr>
            <a:lvl4pPr marL="1600200" indent="-228600">
              <a:lnSpc>
                <a:spcPts val="2300"/>
              </a:lnSpc>
              <a:buFont typeface="Wingdings" pitchFamily="2" charset="2"/>
              <a:buChar char="§"/>
              <a:defRPr/>
            </a:lvl4pPr>
            <a:lvl5pPr marL="2057400" indent="-228600">
              <a:lnSpc>
                <a:spcPts val="2300"/>
              </a:lnSpc>
              <a:buFont typeface="Wingdings" pitchFamily="2" charset="2"/>
              <a:buChar char="§"/>
              <a:defRPr/>
            </a:lvl5pPr>
          </a:lstStyle>
          <a:p>
            <a:r>
              <a:rPr lang="en-GB">
                <a:effectLst/>
                <a:latin typeface="FoundrySterling-Book" pitchFamily="2" charset="0"/>
              </a:rPr>
              <a:t>Bullet points go here</a:t>
            </a:r>
          </a:p>
          <a:p>
            <a:pPr lvl="1"/>
            <a:r>
              <a:rPr lang="en-GB">
                <a:effectLst/>
                <a:latin typeface="FoundrySterling-Book" pitchFamily="2" charset="0"/>
              </a:rPr>
              <a:t>Second bullet points look like this</a:t>
            </a:r>
          </a:p>
          <a:p>
            <a:r>
              <a:rPr lang="en-GB">
                <a:effectLst/>
                <a:latin typeface="FoundrySterling-Book" pitchFamily="2" charset="0"/>
              </a:rPr>
              <a:t>Bullet points go here</a:t>
            </a:r>
          </a:p>
          <a:p>
            <a:r>
              <a:rPr lang="en-GB">
                <a:effectLst/>
                <a:latin typeface="FoundrySterling-Book" pitchFamily="2" charset="0"/>
              </a:rPr>
              <a:t>Bullet points go here</a:t>
            </a:r>
          </a:p>
          <a:p>
            <a:r>
              <a:rPr lang="en-GB">
                <a:effectLst/>
                <a:latin typeface="FoundrySterling-Book" pitchFamily="2" charset="0"/>
              </a:rPr>
              <a:t>Bullet points go here</a:t>
            </a:r>
          </a:p>
          <a:p>
            <a:pPr lvl="1"/>
            <a:r>
              <a:rPr lang="en-GB">
                <a:effectLst/>
                <a:latin typeface="FoundrySterling-Book" pitchFamily="2" charset="0"/>
              </a:rPr>
              <a:t>Second bullet points look like this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7558DA7-BF67-134D-AF7A-C3BE327D5B86}"/>
              </a:ext>
            </a:extLst>
          </p:cNvPr>
          <p:cNvSpPr txBox="1">
            <a:spLocks/>
          </p:cNvSpPr>
          <p:nvPr userDrawn="1"/>
        </p:nvSpPr>
        <p:spPr>
          <a:xfrm>
            <a:off x="628650" y="530242"/>
            <a:ext cx="7886700" cy="53153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44687D"/>
                </a:solidFill>
                <a:latin typeface="FoundrySterling-Book" pitchFamily="2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803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=, 1 column bullets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8620416-15F6-434C-BA0E-45E871276A81}"/>
              </a:ext>
            </a:extLst>
          </p:cNvPr>
          <p:cNvSpPr/>
          <p:nvPr userDrawn="1"/>
        </p:nvSpPr>
        <p:spPr>
          <a:xfrm>
            <a:off x="0" y="1103242"/>
            <a:ext cx="9144000" cy="5754758"/>
          </a:xfrm>
          <a:prstGeom prst="rect">
            <a:avLst/>
          </a:prstGeom>
          <a:solidFill>
            <a:srgbClr val="E0DE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B4E2DDC-A5D9-8249-9006-4E779B567CB4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629152" y="5974148"/>
            <a:ext cx="3886200" cy="572206"/>
          </a:xfrm>
        </p:spPr>
        <p:txBody>
          <a:bodyPr>
            <a:normAutofit/>
          </a:bodyPr>
          <a:lstStyle>
            <a:lvl1pPr marL="0" indent="0">
              <a:lnSpc>
                <a:spcPts val="2300"/>
              </a:lnSpc>
              <a:buFontTx/>
              <a:buNone/>
              <a:defRPr lang="en-GB" sz="1800" b="1" smtClean="0">
                <a:effectLst/>
              </a:defRPr>
            </a:lvl1pPr>
            <a:lvl2pPr marL="457200" indent="0">
              <a:lnSpc>
                <a:spcPts val="2300"/>
              </a:lnSpc>
              <a:buFont typeface="Wingdings" pitchFamily="2" charset="2"/>
              <a:buNone/>
              <a:defRPr/>
            </a:lvl2pPr>
            <a:lvl3pPr marL="1143000" indent="-228600">
              <a:lnSpc>
                <a:spcPts val="2300"/>
              </a:lnSpc>
              <a:buFont typeface="Wingdings" pitchFamily="2" charset="2"/>
              <a:buChar char="§"/>
              <a:defRPr/>
            </a:lvl3pPr>
            <a:lvl4pPr marL="1600200" indent="-228600">
              <a:lnSpc>
                <a:spcPts val="2300"/>
              </a:lnSpc>
              <a:buFont typeface="Wingdings" pitchFamily="2" charset="2"/>
              <a:buChar char="§"/>
              <a:defRPr/>
            </a:lvl4pPr>
            <a:lvl5pPr marL="2057400" indent="-228600">
              <a:lnSpc>
                <a:spcPts val="2300"/>
              </a:lnSpc>
              <a:buFont typeface="Wingdings" pitchFamily="2" charset="2"/>
              <a:buChar char="§"/>
              <a:defRPr/>
            </a:lvl5pPr>
          </a:lstStyle>
          <a:p>
            <a:r>
              <a:rPr lang="en-GB">
                <a:effectLst/>
                <a:latin typeface="FoundrySterling-Book" pitchFamily="2" charset="0"/>
              </a:rPr>
              <a:t>Image caption here. Images hang from lower edge of white banner.</a:t>
            </a:r>
            <a:endParaRPr lang="en-GB">
              <a:effectLst/>
              <a:latin typeface="FoundrySterling-BookItalic" panose="02000400000000000000" pitchFamily="2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0412B4-4E9F-7C4E-B277-38CB18BC2A3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650" y="2257302"/>
            <a:ext cx="3886200" cy="3990881"/>
          </a:xfrm>
        </p:spPr>
        <p:txBody>
          <a:bodyPr>
            <a:normAutofit/>
          </a:bodyPr>
          <a:lstStyle>
            <a:lvl1pPr marL="457200" marR="0" indent="-457200" algn="l" defTabSz="914400" rtl="0" eaLnBrk="1" fontAlgn="auto" latinLnBrk="0" hangingPunct="1">
              <a:lnSpc>
                <a:spcPts val="2300"/>
              </a:lnSpc>
              <a:spcBef>
                <a:spcPts val="1200"/>
              </a:spcBef>
              <a:spcAft>
                <a:spcPts val="0"/>
              </a:spcAft>
              <a:buClr>
                <a:srgbClr val="44687D"/>
              </a:buClr>
              <a:buSzTx/>
              <a:buFont typeface="Apple SD Gothic Neo Regular" panose="02000300000000000000" pitchFamily="2" charset="-127"/>
              <a:buChar char="◼"/>
              <a:tabLst/>
              <a:defRPr lang="en-GB" sz="2600" b="0" i="0" smtClean="0">
                <a:effectLst/>
                <a:latin typeface="FoundrySterling-Book" pitchFamily="2" charset="0"/>
              </a:defRPr>
            </a:lvl1pPr>
            <a:lvl2pPr marL="914400" marR="0" indent="-457200" algn="l" defTabSz="914400" rtl="0" eaLnBrk="1" fontAlgn="auto" latinLnBrk="0" hangingPunct="1">
              <a:lnSpc>
                <a:spcPts val="23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 sz="2800" b="0" i="1" baseline="0">
                <a:latin typeface="FoundrySterling-Book" pitchFamily="2" charset="0"/>
              </a:defRPr>
            </a:lvl2pPr>
            <a:lvl3pPr marL="1143000" indent="-228600">
              <a:lnSpc>
                <a:spcPts val="2300"/>
              </a:lnSpc>
              <a:buFont typeface="Wingdings" pitchFamily="2" charset="2"/>
              <a:buChar char="§"/>
              <a:defRPr/>
            </a:lvl3pPr>
            <a:lvl4pPr marL="1600200" indent="-228600">
              <a:lnSpc>
                <a:spcPts val="2300"/>
              </a:lnSpc>
              <a:buFont typeface="Wingdings" pitchFamily="2" charset="2"/>
              <a:buChar char="§"/>
              <a:defRPr/>
            </a:lvl4pPr>
            <a:lvl5pPr marL="2057400" indent="-228600">
              <a:lnSpc>
                <a:spcPts val="2300"/>
              </a:lnSpc>
              <a:buFont typeface="Wingdings" pitchFamily="2" charset="2"/>
              <a:buChar char="§"/>
              <a:defRPr/>
            </a:lvl5pPr>
          </a:lstStyle>
          <a:p>
            <a:r>
              <a:rPr lang="en-GB">
                <a:effectLst/>
                <a:latin typeface="FoundrySterling-Book" pitchFamily="2" charset="0"/>
              </a:rPr>
              <a:t>Bullet points go here</a:t>
            </a:r>
          </a:p>
          <a:p>
            <a:r>
              <a:rPr lang="en-GB">
                <a:effectLst/>
                <a:latin typeface="FoundrySterling-Book" pitchFamily="2" charset="0"/>
              </a:rPr>
              <a:t>Bullet points can go onto two lines</a:t>
            </a:r>
          </a:p>
          <a:p>
            <a:r>
              <a:rPr lang="en-GB">
                <a:effectLst/>
                <a:latin typeface="FoundrySterling-Book" pitchFamily="2" charset="0"/>
              </a:rPr>
              <a:t>Bullet points go here</a:t>
            </a:r>
          </a:p>
          <a:p>
            <a:r>
              <a:rPr lang="en-GB">
                <a:effectLst/>
                <a:latin typeface="FoundrySterling-Book" pitchFamily="2" charset="0"/>
              </a:rPr>
              <a:t>Bullet points go here</a:t>
            </a:r>
          </a:p>
          <a:p>
            <a:r>
              <a:rPr lang="en-GB">
                <a:effectLst/>
                <a:latin typeface="FoundrySterling-Book" pitchFamily="2" charset="0"/>
              </a:rPr>
              <a:t>Bullet points go here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BACBDC2-1DA7-8245-8F89-91DFB550839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8650" y="1177095"/>
            <a:ext cx="3925091" cy="108020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>
                <a:latin typeface="FoundrySterling-Book" pitchFamily="2" charset="0"/>
              </a:defRPr>
            </a:lvl1pPr>
            <a:lvl2pPr marL="685800" indent="-228600">
              <a:buFont typeface="Wingdings" pitchFamily="2" charset="2"/>
              <a:buChar char="§"/>
              <a:defRPr>
                <a:latin typeface="FoundrySterling-Book" pitchFamily="2" charset="0"/>
              </a:defRPr>
            </a:lvl2pPr>
            <a:lvl3pPr marL="1143000" indent="-228600">
              <a:buFont typeface="Wingdings" pitchFamily="2" charset="2"/>
              <a:buChar char="§"/>
              <a:defRPr>
                <a:latin typeface="FoundrySterling-Book" pitchFamily="2" charset="0"/>
              </a:defRPr>
            </a:lvl3pPr>
            <a:lvl4pPr marL="1600200" indent="-228600">
              <a:buFont typeface="Wingdings" pitchFamily="2" charset="2"/>
              <a:buChar char="§"/>
              <a:defRPr>
                <a:latin typeface="FoundrySterling-Book" pitchFamily="2" charset="0"/>
              </a:defRPr>
            </a:lvl4pPr>
            <a:lvl5pPr marL="2057400" indent="-228600">
              <a:buFont typeface="Wingdings" pitchFamily="2" charset="2"/>
              <a:buChar char="§"/>
              <a:defRPr>
                <a:latin typeface="FoundrySterling-Book" pitchFamily="2" charset="0"/>
              </a:defRPr>
            </a:lvl5pPr>
          </a:lstStyle>
          <a:p>
            <a:r>
              <a:rPr lang="en-GB">
                <a:effectLst/>
                <a:latin typeface="FoundrySterling-Book" pitchFamily="2" charset="0"/>
              </a:rPr>
              <a:t>You can add an intro here for emphasis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A9F6C942-9221-1A4B-9C9B-284E558C8C3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39660" y="1124430"/>
            <a:ext cx="3886200" cy="4849812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EBB3B09-782A-B447-9F33-DAC915806D3E}"/>
              </a:ext>
            </a:extLst>
          </p:cNvPr>
          <p:cNvSpPr txBox="1">
            <a:spLocks/>
          </p:cNvSpPr>
          <p:nvPr userDrawn="1"/>
        </p:nvSpPr>
        <p:spPr>
          <a:xfrm>
            <a:off x="628650" y="543906"/>
            <a:ext cx="7886700" cy="53153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44687D"/>
                </a:solidFill>
                <a:latin typeface="FoundrySterling-Book" pitchFamily="2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/>
              <a:t>Slide title goes here, restricted to one line</a:t>
            </a:r>
          </a:p>
        </p:txBody>
      </p:sp>
    </p:spTree>
    <p:extLst>
      <p:ext uri="{BB962C8B-B14F-4D97-AF65-F5344CB8AC3E}">
        <p14:creationId xmlns:p14="http://schemas.microsoft.com/office/powerpoint/2010/main" val="9290966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1247638-02F0-BD4A-AD44-B5EAC1541B06}"/>
              </a:ext>
            </a:extLst>
          </p:cNvPr>
          <p:cNvSpPr/>
          <p:nvPr userDrawn="1"/>
        </p:nvSpPr>
        <p:spPr>
          <a:xfrm>
            <a:off x="0" y="1103242"/>
            <a:ext cx="9144000" cy="5754758"/>
          </a:xfrm>
          <a:prstGeom prst="rect">
            <a:avLst/>
          </a:prstGeom>
          <a:solidFill>
            <a:srgbClr val="E0DE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E053E7F-7E0C-A646-9BF3-288F7C621A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8650" y="1351029"/>
            <a:ext cx="7886700" cy="529867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E275AE7-7D85-D745-9A50-7C8C0DF5D8BD}"/>
              </a:ext>
            </a:extLst>
          </p:cNvPr>
          <p:cNvSpPr txBox="1">
            <a:spLocks/>
          </p:cNvSpPr>
          <p:nvPr userDrawn="1"/>
        </p:nvSpPr>
        <p:spPr>
          <a:xfrm>
            <a:off x="628650" y="543906"/>
            <a:ext cx="7886700" cy="53153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44687D"/>
                </a:solidFill>
                <a:latin typeface="FoundrySterling-Book" pitchFamily="2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/>
              <a:t>Slide title goes here, restricted to one line</a:t>
            </a:r>
          </a:p>
        </p:txBody>
      </p:sp>
    </p:spTree>
    <p:extLst>
      <p:ext uri="{BB962C8B-B14F-4D97-AF65-F5344CB8AC3E}">
        <p14:creationId xmlns:p14="http://schemas.microsoft.com/office/powerpoint/2010/main" val="11123974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1247638-02F0-BD4A-AD44-B5EAC1541B06}"/>
              </a:ext>
            </a:extLst>
          </p:cNvPr>
          <p:cNvSpPr/>
          <p:nvPr userDrawn="1"/>
        </p:nvSpPr>
        <p:spPr>
          <a:xfrm>
            <a:off x="0" y="1103242"/>
            <a:ext cx="9144000" cy="5754758"/>
          </a:xfrm>
          <a:prstGeom prst="rect">
            <a:avLst/>
          </a:prstGeom>
          <a:solidFill>
            <a:srgbClr val="E0DE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E053E7F-7E0C-A646-9BF3-288F7C621A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8650" y="1351029"/>
            <a:ext cx="7886700" cy="529867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E275AE7-7D85-D745-9A50-7C8C0DF5D8BD}"/>
              </a:ext>
            </a:extLst>
          </p:cNvPr>
          <p:cNvSpPr txBox="1">
            <a:spLocks/>
          </p:cNvSpPr>
          <p:nvPr userDrawn="1"/>
        </p:nvSpPr>
        <p:spPr>
          <a:xfrm>
            <a:off x="628650" y="543906"/>
            <a:ext cx="7886700" cy="53153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44687D"/>
                </a:solidFill>
                <a:latin typeface="FoundrySterling-Book" pitchFamily="2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/>
              <a:t>Slide title goes here, restricted to one line</a:t>
            </a:r>
          </a:p>
        </p:txBody>
      </p:sp>
    </p:spTree>
    <p:extLst>
      <p:ext uri="{BB962C8B-B14F-4D97-AF65-F5344CB8AC3E}">
        <p14:creationId xmlns:p14="http://schemas.microsoft.com/office/powerpoint/2010/main" val="35087345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A7A00F3-16C8-114A-B30F-61EFFE28DDF3}"/>
              </a:ext>
            </a:extLst>
          </p:cNvPr>
          <p:cNvSpPr/>
          <p:nvPr userDrawn="1"/>
        </p:nvSpPr>
        <p:spPr>
          <a:xfrm>
            <a:off x="0" y="1103242"/>
            <a:ext cx="9144000" cy="5754758"/>
          </a:xfrm>
          <a:prstGeom prst="rect">
            <a:avLst/>
          </a:prstGeom>
          <a:solidFill>
            <a:srgbClr val="E0DE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87BF6D4-0A66-7B43-A674-AD767D5152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103241"/>
            <a:ext cx="9144000" cy="5745169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B37F2FF-DA2C-5847-BF5E-265E247827BC}"/>
              </a:ext>
            </a:extLst>
          </p:cNvPr>
          <p:cNvSpPr txBox="1">
            <a:spLocks/>
          </p:cNvSpPr>
          <p:nvPr userDrawn="1"/>
        </p:nvSpPr>
        <p:spPr>
          <a:xfrm>
            <a:off x="628650" y="543906"/>
            <a:ext cx="7886700" cy="53153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44687D"/>
                </a:solidFill>
                <a:latin typeface="FoundrySterling-Book" pitchFamily="2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935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1364B64-C64F-4A42-8F4C-0FDB6BDF5DAF}"/>
              </a:ext>
            </a:extLst>
          </p:cNvPr>
          <p:cNvSpPr/>
          <p:nvPr userDrawn="1"/>
        </p:nvSpPr>
        <p:spPr>
          <a:xfrm>
            <a:off x="0" y="1103242"/>
            <a:ext cx="9144000" cy="5754758"/>
          </a:xfrm>
          <a:prstGeom prst="rect">
            <a:avLst/>
          </a:prstGeom>
          <a:solidFill>
            <a:srgbClr val="E0DE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D4CD6E8-2F97-6C44-A535-3DB36223E6B3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730468" y="5697365"/>
            <a:ext cx="7566897" cy="394290"/>
          </a:xfrm>
        </p:spPr>
        <p:txBody>
          <a:bodyPr>
            <a:normAutofit/>
          </a:bodyPr>
          <a:lstStyle>
            <a:lvl1pPr marL="0" indent="0">
              <a:lnSpc>
                <a:spcPts val="2300"/>
              </a:lnSpc>
              <a:buFontTx/>
              <a:buNone/>
              <a:defRPr lang="en-GB" sz="1800" b="1" smtClean="0">
                <a:effectLst/>
              </a:defRPr>
            </a:lvl1pPr>
            <a:lvl2pPr marL="457200" indent="0">
              <a:lnSpc>
                <a:spcPts val="2300"/>
              </a:lnSpc>
              <a:buFont typeface="Wingdings" pitchFamily="2" charset="2"/>
              <a:buNone/>
              <a:defRPr/>
            </a:lvl2pPr>
            <a:lvl3pPr marL="1143000" indent="-228600">
              <a:lnSpc>
                <a:spcPts val="2300"/>
              </a:lnSpc>
              <a:buFont typeface="Wingdings" pitchFamily="2" charset="2"/>
              <a:buChar char="§"/>
              <a:defRPr/>
            </a:lvl3pPr>
            <a:lvl4pPr marL="1600200" indent="-228600">
              <a:lnSpc>
                <a:spcPts val="2300"/>
              </a:lnSpc>
              <a:buFont typeface="Wingdings" pitchFamily="2" charset="2"/>
              <a:buChar char="§"/>
              <a:defRPr/>
            </a:lvl4pPr>
            <a:lvl5pPr marL="2057400" indent="-228600">
              <a:lnSpc>
                <a:spcPts val="2300"/>
              </a:lnSpc>
              <a:buFont typeface="Wingdings" pitchFamily="2" charset="2"/>
              <a:buChar char="§"/>
              <a:defRPr/>
            </a:lvl5pPr>
          </a:lstStyle>
          <a:p>
            <a:r>
              <a:rPr lang="en-GB">
                <a:effectLst/>
                <a:latin typeface="FoundrySterling-Book" pitchFamily="2" charset="0"/>
              </a:rPr>
              <a:t>Title of image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10CADE9-2326-DC46-8895-EB4101B6D407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735727" y="6038945"/>
            <a:ext cx="7566898" cy="394290"/>
          </a:xfrm>
        </p:spPr>
        <p:txBody>
          <a:bodyPr>
            <a:normAutofit/>
          </a:bodyPr>
          <a:lstStyle>
            <a:lvl1pPr marL="0" indent="0">
              <a:lnSpc>
                <a:spcPts val="2300"/>
              </a:lnSpc>
              <a:buFontTx/>
              <a:buNone/>
              <a:defRPr lang="en-GB" sz="1600" b="0" smtClean="0">
                <a:effectLst/>
              </a:defRPr>
            </a:lvl1pPr>
            <a:lvl2pPr marL="457200" indent="0">
              <a:lnSpc>
                <a:spcPts val="2300"/>
              </a:lnSpc>
              <a:buFont typeface="Wingdings" pitchFamily="2" charset="2"/>
              <a:buNone/>
              <a:defRPr/>
            </a:lvl2pPr>
            <a:lvl3pPr marL="1143000" indent="-228600">
              <a:lnSpc>
                <a:spcPts val="2300"/>
              </a:lnSpc>
              <a:buFont typeface="Wingdings" pitchFamily="2" charset="2"/>
              <a:buChar char="§"/>
              <a:defRPr/>
            </a:lvl3pPr>
            <a:lvl4pPr marL="1600200" indent="-228600">
              <a:lnSpc>
                <a:spcPts val="2300"/>
              </a:lnSpc>
              <a:buFont typeface="Wingdings" pitchFamily="2" charset="2"/>
              <a:buChar char="§"/>
              <a:defRPr/>
            </a:lvl4pPr>
            <a:lvl5pPr marL="2057400" indent="-228600">
              <a:lnSpc>
                <a:spcPts val="2300"/>
              </a:lnSpc>
              <a:buFont typeface="Wingdings" pitchFamily="2" charset="2"/>
              <a:buChar char="§"/>
              <a:defRPr/>
            </a:lvl5pPr>
          </a:lstStyle>
          <a:p>
            <a:r>
              <a:rPr lang="en-GB">
                <a:effectLst/>
                <a:latin typeface="FoundrySterling-Book" pitchFamily="2" charset="0"/>
              </a:rPr>
              <a:t>A more detailed description can go here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4CA0203-BFF7-C841-A8AA-6F1CB947C26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30250" y="1104552"/>
            <a:ext cx="7572375" cy="4592813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51FE806-069C-ED46-B378-E95A9B2B2DEA}"/>
              </a:ext>
            </a:extLst>
          </p:cNvPr>
          <p:cNvSpPr txBox="1">
            <a:spLocks/>
          </p:cNvSpPr>
          <p:nvPr userDrawn="1"/>
        </p:nvSpPr>
        <p:spPr>
          <a:xfrm>
            <a:off x="628650" y="543906"/>
            <a:ext cx="7886700" cy="53153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44687D"/>
                </a:solidFill>
                <a:latin typeface="FoundrySterling-Book" pitchFamily="2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/>
              <a:t>Slide title goes here, restricted to one line</a:t>
            </a:r>
          </a:p>
        </p:txBody>
      </p:sp>
    </p:spTree>
    <p:extLst>
      <p:ext uri="{BB962C8B-B14F-4D97-AF65-F5344CB8AC3E}">
        <p14:creationId xmlns:p14="http://schemas.microsoft.com/office/powerpoint/2010/main" val="35587474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lar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1AA389D-1291-0945-9C1E-D19499D64246}"/>
              </a:ext>
            </a:extLst>
          </p:cNvPr>
          <p:cNvSpPr/>
          <p:nvPr userDrawn="1"/>
        </p:nvSpPr>
        <p:spPr>
          <a:xfrm>
            <a:off x="0" y="1103242"/>
            <a:ext cx="9144000" cy="5754758"/>
          </a:xfrm>
          <a:prstGeom prst="rect">
            <a:avLst/>
          </a:prstGeom>
          <a:solidFill>
            <a:srgbClr val="E0DE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87BF6D4-0A66-7B43-A674-AD767D5152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103242"/>
            <a:ext cx="9144000" cy="5253107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DA933D3-A59A-834B-A3FC-AEF022303AC2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628650" y="6404018"/>
            <a:ext cx="7886700" cy="394290"/>
          </a:xfrm>
        </p:spPr>
        <p:txBody>
          <a:bodyPr>
            <a:normAutofit/>
          </a:bodyPr>
          <a:lstStyle>
            <a:lvl1pPr marL="0" indent="0">
              <a:lnSpc>
                <a:spcPts val="2300"/>
              </a:lnSpc>
              <a:buFontTx/>
              <a:buNone/>
              <a:defRPr lang="en-GB" sz="1800" b="1" smtClean="0">
                <a:effectLst/>
              </a:defRPr>
            </a:lvl1pPr>
            <a:lvl2pPr marL="457200" indent="0">
              <a:lnSpc>
                <a:spcPts val="2300"/>
              </a:lnSpc>
              <a:buFont typeface="Wingdings" pitchFamily="2" charset="2"/>
              <a:buNone/>
              <a:defRPr/>
            </a:lvl2pPr>
            <a:lvl3pPr marL="1143000" indent="-228600">
              <a:lnSpc>
                <a:spcPts val="2300"/>
              </a:lnSpc>
              <a:buFont typeface="Wingdings" pitchFamily="2" charset="2"/>
              <a:buChar char="§"/>
              <a:defRPr/>
            </a:lvl3pPr>
            <a:lvl4pPr marL="1600200" indent="-228600">
              <a:lnSpc>
                <a:spcPts val="2300"/>
              </a:lnSpc>
              <a:buFont typeface="Wingdings" pitchFamily="2" charset="2"/>
              <a:buChar char="§"/>
              <a:defRPr/>
            </a:lvl4pPr>
            <a:lvl5pPr marL="2057400" indent="-228600">
              <a:lnSpc>
                <a:spcPts val="2300"/>
              </a:lnSpc>
              <a:buFont typeface="Wingdings" pitchFamily="2" charset="2"/>
              <a:buChar char="§"/>
              <a:defRPr/>
            </a:lvl5pPr>
          </a:lstStyle>
          <a:p>
            <a:r>
              <a:rPr lang="en-GB">
                <a:effectLst/>
                <a:latin typeface="FoundrySterling-Book" pitchFamily="2" charset="0"/>
              </a:rPr>
              <a:t>Image caption goes here, restricted to one line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5D3132D-7C8D-1C4C-A416-6815A821FC90}"/>
              </a:ext>
            </a:extLst>
          </p:cNvPr>
          <p:cNvSpPr txBox="1">
            <a:spLocks/>
          </p:cNvSpPr>
          <p:nvPr userDrawn="1"/>
        </p:nvSpPr>
        <p:spPr>
          <a:xfrm>
            <a:off x="628650" y="543906"/>
            <a:ext cx="7886700" cy="53153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44687D"/>
                </a:solidFill>
                <a:latin typeface="FoundrySterling-Book" pitchFamily="2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/>
              <a:t>Slide title goes here, restricted to one line</a:t>
            </a:r>
          </a:p>
        </p:txBody>
      </p:sp>
    </p:spTree>
    <p:extLst>
      <p:ext uri="{BB962C8B-B14F-4D97-AF65-F5344CB8AC3E}">
        <p14:creationId xmlns:p14="http://schemas.microsoft.com/office/powerpoint/2010/main" val="3908745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A97D90-5AAC-1A4C-B986-82408FC9ABB9}"/>
              </a:ext>
            </a:extLst>
          </p:cNvPr>
          <p:cNvSpPr/>
          <p:nvPr userDrawn="1"/>
        </p:nvSpPr>
        <p:spPr>
          <a:xfrm>
            <a:off x="0" y="1103242"/>
            <a:ext cx="9144000" cy="5754758"/>
          </a:xfrm>
          <a:prstGeom prst="rect">
            <a:avLst/>
          </a:prstGeom>
          <a:solidFill>
            <a:srgbClr val="406F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EC24AF-4AFB-FF46-B1FD-F62F03F733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899" y="5885028"/>
            <a:ext cx="562301" cy="628177"/>
          </a:xfrm>
          <a:prstGeom prst="rect">
            <a:avLst/>
          </a:prstGeom>
        </p:spPr>
      </p:pic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219A6E36-6CE0-6041-B243-DFB715DCB0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7225" y="2122488"/>
            <a:ext cx="7813675" cy="3038475"/>
          </a:xfrm>
          <a:solidFill>
            <a:srgbClr val="E0DED9"/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2147"/>
                </a:solidFill>
                <a:effectLst/>
                <a:uLnTx/>
                <a:uFillTx/>
                <a:latin typeface="FoundrySterling-Book" pitchFamily="2" charset="0"/>
                <a:ea typeface="+mn-ea"/>
                <a:cs typeface="+mn-cs"/>
              </a:rPr>
              <a:t/>
            </a:r>
            <a:b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2147"/>
                </a:solidFill>
                <a:effectLst/>
                <a:uLnTx/>
                <a:uFillTx/>
                <a:latin typeface="FoundrySterling-Book" pitchFamily="2" charset="0"/>
                <a:ea typeface="+mn-ea"/>
                <a:cs typeface="+mn-cs"/>
              </a:rPr>
            </a:b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002147"/>
              </a:solidFill>
              <a:effectLst/>
              <a:uLnTx/>
              <a:uFillTx/>
              <a:latin typeface="FoundrySterling-Book" pitchFamily="2" charset="0"/>
              <a:ea typeface="+mn-ea"/>
              <a:cs typeface="+mn-cs"/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FB1B0EE-EF84-144C-A777-B84BCDC0D2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7225" y="2312989"/>
            <a:ext cx="7824788" cy="596955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rgbClr val="002147"/>
                </a:solidFill>
                <a:latin typeface="FoundrySterling-Book" pitchFamily="2" charset="0"/>
              </a:defRPr>
            </a:lvl1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67F4D809-8404-D248-BC17-6B5B80D581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7225" y="3005414"/>
            <a:ext cx="7824788" cy="808037"/>
          </a:xfrm>
        </p:spPr>
        <p:txBody>
          <a:bodyPr>
            <a:normAutofit/>
          </a:bodyPr>
          <a:lstStyle>
            <a:lvl1pPr marL="0" indent="0">
              <a:buNone/>
              <a:defRPr sz="1900" b="1">
                <a:solidFill>
                  <a:srgbClr val="002147"/>
                </a:solidFill>
                <a:latin typeface="FoundrySterling-Book" pitchFamily="2" charset="0"/>
              </a:defRPr>
            </a:lvl1pPr>
          </a:lstStyle>
          <a:p>
            <a:pPr lvl="0"/>
            <a:r>
              <a:rPr lang="en-US"/>
              <a:t>Insert name here and title if appropriate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78494BC-1797-0F47-B2D0-9702269680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8338" y="4666485"/>
            <a:ext cx="7802562" cy="325438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rgbClr val="002147"/>
                </a:solidFill>
                <a:latin typeface="FoundrySterling-Book" pitchFamily="2" charset="0"/>
              </a:defRPr>
            </a:lvl1pPr>
            <a:lvl2pPr>
              <a:defRPr>
                <a:solidFill>
                  <a:srgbClr val="002147"/>
                </a:solidFill>
                <a:latin typeface="+mj-lt"/>
              </a:defRPr>
            </a:lvl2pPr>
            <a:lvl3pPr>
              <a:defRPr>
                <a:solidFill>
                  <a:srgbClr val="002147"/>
                </a:solidFill>
                <a:latin typeface="+mj-lt"/>
              </a:defRPr>
            </a:lvl3pPr>
            <a:lvl4pPr>
              <a:defRPr>
                <a:solidFill>
                  <a:srgbClr val="002147"/>
                </a:solidFill>
                <a:latin typeface="+mj-lt"/>
              </a:defRPr>
            </a:lvl4pPr>
            <a:lvl5pPr>
              <a:defRPr>
                <a:solidFill>
                  <a:srgbClr val="002147"/>
                </a:solidFill>
                <a:latin typeface="+mj-lt"/>
              </a:defRPr>
            </a:lvl5pPr>
          </a:lstStyle>
          <a:p>
            <a:pPr lvl="0"/>
            <a:r>
              <a:rPr lang="en-US" sz="1600">
                <a:latin typeface="FoundrySterling-Book" pitchFamily="2" charset="0"/>
              </a:rPr>
              <a:t>Date goes here (format: XX Month XXXX)</a:t>
            </a: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7C9088-12A5-E040-BB0F-8E0C544112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7353" y="116946"/>
            <a:ext cx="1576540" cy="83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1466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solidFill>
          <a:schemeClr val="accent6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799" y="308618"/>
            <a:ext cx="7772400" cy="935037"/>
          </a:xfrm>
        </p:spPr>
        <p:txBody>
          <a:bodyPr/>
          <a:lstStyle>
            <a:lvl1pPr>
              <a:defRPr>
                <a:latin typeface="Foundary sterling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85800" y="1511300"/>
            <a:ext cx="7772400" cy="4114800"/>
          </a:xfrm>
        </p:spPr>
        <p:txBody>
          <a:bodyPr/>
          <a:lstStyle>
            <a:lvl1pPr>
              <a:defRPr>
                <a:solidFill>
                  <a:srgbClr val="002147"/>
                </a:solidFill>
                <a:latin typeface="Foundary sterling"/>
              </a:defRPr>
            </a:lvl1pPr>
            <a:lvl2pPr>
              <a:defRPr>
                <a:solidFill>
                  <a:srgbClr val="002147"/>
                </a:solidFill>
                <a:latin typeface="Foundary sterling"/>
              </a:defRPr>
            </a:lvl2pPr>
            <a:lvl3pPr>
              <a:defRPr>
                <a:solidFill>
                  <a:srgbClr val="002147"/>
                </a:solidFill>
                <a:latin typeface="Foundary sterling"/>
              </a:defRPr>
            </a:lvl3pPr>
            <a:lvl4pPr>
              <a:defRPr>
                <a:solidFill>
                  <a:srgbClr val="002147"/>
                </a:solidFill>
                <a:latin typeface="Foundary sterling"/>
              </a:defRPr>
            </a:lvl4pPr>
            <a:lvl5pPr>
              <a:defRPr>
                <a:solidFill>
                  <a:srgbClr val="002147"/>
                </a:solidFill>
                <a:latin typeface="Foundary sterling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31576" y="5915025"/>
            <a:ext cx="1536394" cy="8143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31576" y="5893745"/>
            <a:ext cx="1576540" cy="835668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449036" y="6368143"/>
            <a:ext cx="1094014" cy="3612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2846784" y="6311579"/>
            <a:ext cx="3450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rgbClr val="002147"/>
                </a:solidFill>
              </a:rPr>
              <a:t>@OxfordEnvSust  #OxShowcase19</a:t>
            </a:r>
          </a:p>
        </p:txBody>
      </p:sp>
    </p:spTree>
    <p:extLst>
      <p:ext uri="{BB962C8B-B14F-4D97-AF65-F5344CB8AC3E}">
        <p14:creationId xmlns:p14="http://schemas.microsoft.com/office/powerpoint/2010/main" val="4905092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B184FDB-78B1-4046-BD8B-0363409A94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4DE2242-2E2F-B244-A36A-BFA50DFC5D34}"/>
              </a:ext>
            </a:extLst>
          </p:cNvPr>
          <p:cNvGraphicFramePr/>
          <p:nvPr userDrawn="1"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915925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p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9391506-3A6B-0A46-9CBF-CE48F9D9B158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06F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07D80EC-840F-9345-84BD-13CF791BAA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2670036"/>
            <a:ext cx="7886700" cy="2130972"/>
          </a:xfrm>
        </p:spPr>
        <p:txBody>
          <a:bodyPr>
            <a:norm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FoundrySterling-Book" pitchFamily="2" charset="0"/>
              </a:defRPr>
            </a:lvl1pPr>
          </a:lstStyle>
          <a:p>
            <a:pPr lvl="0"/>
            <a:r>
              <a:rPr lang="en-US"/>
              <a:t>Thank you / 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1363893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page GREEN">
    <p:bg>
      <p:bgPr>
        <a:solidFill>
          <a:srgbClr val="667D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9391506-3A6B-0A46-9CBF-CE48F9D9B158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67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4BC5E0E3-2F28-FA40-BA00-2D7F7A808C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2670036"/>
            <a:ext cx="7886700" cy="2130972"/>
          </a:xfrm>
        </p:spPr>
        <p:txBody>
          <a:bodyPr>
            <a:norm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FoundrySterling-Book" pitchFamily="2" charset="0"/>
              </a:defRPr>
            </a:lvl1pPr>
          </a:lstStyle>
          <a:p>
            <a:pPr lvl="0"/>
            <a:r>
              <a:rPr lang="en-US"/>
              <a:t>Thank you / 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0082593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page LIGHT GREEN">
    <p:bg>
      <p:bgPr>
        <a:solidFill>
          <a:srgbClr val="B9CF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9391506-3A6B-0A46-9CBF-CE48F9D9B158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62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A83DA682-3D4E-0E47-929F-664EAA2715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2670036"/>
            <a:ext cx="7886700" cy="2130972"/>
          </a:xfrm>
        </p:spPr>
        <p:txBody>
          <a:bodyPr>
            <a:norm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FoundrySterling-Book" pitchFamily="2" charset="0"/>
              </a:defRPr>
            </a:lvl1pPr>
          </a:lstStyle>
          <a:p>
            <a:pPr lvl="0"/>
            <a:r>
              <a:rPr lang="en-US"/>
              <a:t>Thank you / 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5273478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page ORANGE">
    <p:bg>
      <p:bgPr>
        <a:solidFill>
          <a:srgbClr val="F26F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9391506-3A6B-0A46-9CBF-CE48F9D9B158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6F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356ED6CF-2E47-F04D-899A-9588D89F53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2670036"/>
            <a:ext cx="7886700" cy="2130972"/>
          </a:xfrm>
        </p:spPr>
        <p:txBody>
          <a:bodyPr>
            <a:norm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FoundrySterling-Book" pitchFamily="2" charset="0"/>
              </a:defRPr>
            </a:lvl1pPr>
          </a:lstStyle>
          <a:p>
            <a:pPr lvl="0"/>
            <a:r>
              <a:rPr lang="en-US"/>
              <a:t>Thank you / 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9235305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pag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9391506-3A6B-0A46-9CBF-CE48F9D9B158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D9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A39A2CD-3A60-DA4D-BA5F-BCB13EFCF8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2670036"/>
            <a:ext cx="7886700" cy="2130972"/>
          </a:xfrm>
        </p:spPr>
        <p:txBody>
          <a:bodyPr>
            <a:normAutofit/>
          </a:bodyPr>
          <a:lstStyle>
            <a:lvl1pPr marL="0" indent="0" algn="ctr">
              <a:buNone/>
              <a:defRPr sz="4800" b="1">
                <a:solidFill>
                  <a:schemeClr val="tx1"/>
                </a:solidFill>
                <a:latin typeface="FoundrySterling-Book" pitchFamily="2" charset="0"/>
              </a:defRPr>
            </a:lvl1pPr>
          </a:lstStyle>
          <a:p>
            <a:pPr lvl="0"/>
            <a:r>
              <a:rPr lang="en-US"/>
              <a:t>Thank you / 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8245818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page RED">
    <p:bg>
      <p:bgPr>
        <a:solidFill>
          <a:srgbClr val="8724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9391506-3A6B-0A46-9CBF-CE48F9D9B158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72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FC37405-D36F-004C-B702-1777D4DBCF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2670036"/>
            <a:ext cx="7886700" cy="2130972"/>
          </a:xfrm>
        </p:spPr>
        <p:txBody>
          <a:bodyPr>
            <a:norm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FoundrySterling-Book" pitchFamily="2" charset="0"/>
              </a:defRPr>
            </a:lvl1pPr>
          </a:lstStyle>
          <a:p>
            <a:pPr lvl="0"/>
            <a:r>
              <a:rPr lang="en-US"/>
              <a:t>Thank you / 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423300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A97D90-5AAC-1A4C-B986-82408FC9ABB9}"/>
              </a:ext>
            </a:extLst>
          </p:cNvPr>
          <p:cNvSpPr/>
          <p:nvPr userDrawn="1"/>
        </p:nvSpPr>
        <p:spPr>
          <a:xfrm>
            <a:off x="0" y="1103242"/>
            <a:ext cx="9144000" cy="5754757"/>
          </a:xfrm>
          <a:prstGeom prst="rect">
            <a:avLst/>
          </a:prstGeom>
          <a:solidFill>
            <a:srgbClr val="667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EC24AF-4AFB-FF46-B1FD-F62F03F733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899" y="5885028"/>
            <a:ext cx="562301" cy="6281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C97769A-ACC7-914C-9EFF-7C47093FF4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7353" y="116946"/>
            <a:ext cx="1576540" cy="835668"/>
          </a:xfrm>
          <a:prstGeom prst="rect">
            <a:avLst/>
          </a:prstGeom>
        </p:spPr>
      </p:pic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9D0F6DF4-3EBB-6447-9D9F-E40D5E1E3B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7225" y="2122488"/>
            <a:ext cx="7813675" cy="3038475"/>
          </a:xfrm>
          <a:solidFill>
            <a:srgbClr val="E0DED9"/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2147"/>
                </a:solidFill>
                <a:effectLst/>
                <a:uLnTx/>
                <a:uFillTx/>
                <a:latin typeface="FoundrySterling-Book" pitchFamily="2" charset="0"/>
                <a:ea typeface="+mn-ea"/>
                <a:cs typeface="+mn-cs"/>
              </a:rPr>
              <a:t/>
            </a:r>
            <a:b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2147"/>
                </a:solidFill>
                <a:effectLst/>
                <a:uLnTx/>
                <a:uFillTx/>
                <a:latin typeface="FoundrySterling-Book" pitchFamily="2" charset="0"/>
                <a:ea typeface="+mn-ea"/>
                <a:cs typeface="+mn-cs"/>
              </a:rPr>
            </a:b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002147"/>
              </a:solidFill>
              <a:effectLst/>
              <a:uLnTx/>
              <a:uFillTx/>
              <a:latin typeface="FoundrySterling-Book" pitchFamily="2" charset="0"/>
              <a:ea typeface="+mn-ea"/>
              <a:cs typeface="+mn-cs"/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3969358C-ECF2-C740-9C27-42A4A826DE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7225" y="2312989"/>
            <a:ext cx="7824788" cy="596955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rgbClr val="002147"/>
                </a:solidFill>
                <a:latin typeface="FoundrySterling-Book" pitchFamily="2" charset="0"/>
              </a:defRPr>
            </a:lvl1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B84C6FE-CF52-084D-9D94-26A8074932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7225" y="3005414"/>
            <a:ext cx="7824788" cy="808037"/>
          </a:xfrm>
        </p:spPr>
        <p:txBody>
          <a:bodyPr>
            <a:normAutofit/>
          </a:bodyPr>
          <a:lstStyle>
            <a:lvl1pPr marL="0" indent="0">
              <a:buNone/>
              <a:defRPr sz="1900" b="1">
                <a:solidFill>
                  <a:srgbClr val="002147"/>
                </a:solidFill>
                <a:latin typeface="FoundrySterling-Book" pitchFamily="2" charset="0"/>
              </a:defRPr>
            </a:lvl1pPr>
          </a:lstStyle>
          <a:p>
            <a:pPr lvl="0"/>
            <a:r>
              <a:rPr lang="en-US"/>
              <a:t>Insert name here and title if appropriate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AA25C99A-C128-5B46-8F0E-81E0C390B9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8338" y="4666485"/>
            <a:ext cx="7802562" cy="325438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rgbClr val="002147"/>
                </a:solidFill>
                <a:latin typeface="FoundrySterling-Book" pitchFamily="2" charset="0"/>
              </a:defRPr>
            </a:lvl1pPr>
            <a:lvl2pPr>
              <a:defRPr>
                <a:solidFill>
                  <a:srgbClr val="002147"/>
                </a:solidFill>
                <a:latin typeface="+mj-lt"/>
              </a:defRPr>
            </a:lvl2pPr>
            <a:lvl3pPr>
              <a:defRPr>
                <a:solidFill>
                  <a:srgbClr val="002147"/>
                </a:solidFill>
                <a:latin typeface="+mj-lt"/>
              </a:defRPr>
            </a:lvl3pPr>
            <a:lvl4pPr>
              <a:defRPr>
                <a:solidFill>
                  <a:srgbClr val="002147"/>
                </a:solidFill>
                <a:latin typeface="+mj-lt"/>
              </a:defRPr>
            </a:lvl4pPr>
            <a:lvl5pPr>
              <a:defRPr>
                <a:solidFill>
                  <a:srgbClr val="002147"/>
                </a:solidFill>
                <a:latin typeface="+mj-lt"/>
              </a:defRPr>
            </a:lvl5pPr>
          </a:lstStyle>
          <a:p>
            <a:pPr lvl="0"/>
            <a:r>
              <a:rPr lang="en-US" sz="1600">
                <a:latin typeface="FoundrySterling-Book" pitchFamily="2" charset="0"/>
              </a:rPr>
              <a:t>Date goes here (format: XX Month XXXX)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520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GREEN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A97D90-5AAC-1A4C-B986-82408FC9ABB9}"/>
              </a:ext>
            </a:extLst>
          </p:cNvPr>
          <p:cNvSpPr/>
          <p:nvPr userDrawn="1"/>
        </p:nvSpPr>
        <p:spPr>
          <a:xfrm>
            <a:off x="0" y="1103242"/>
            <a:ext cx="9144000" cy="5754758"/>
          </a:xfrm>
          <a:prstGeom prst="rect">
            <a:avLst/>
          </a:prstGeom>
          <a:solidFill>
            <a:srgbClr val="562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EC24AF-4AFB-FF46-B1FD-F62F03F733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899" y="5885028"/>
            <a:ext cx="562301" cy="628177"/>
          </a:xfrm>
          <a:prstGeom prst="rect">
            <a:avLst/>
          </a:prstGeom>
        </p:spPr>
      </p:pic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45DD301B-A36E-7D48-97DA-E4DC96A816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7225" y="2122488"/>
            <a:ext cx="7813675" cy="3038475"/>
          </a:xfrm>
          <a:solidFill>
            <a:srgbClr val="E0DED9"/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2147"/>
                </a:solidFill>
                <a:effectLst/>
                <a:uLnTx/>
                <a:uFillTx/>
                <a:latin typeface="FoundrySterling-Book" pitchFamily="2" charset="0"/>
                <a:ea typeface="+mn-ea"/>
                <a:cs typeface="+mn-cs"/>
              </a:rPr>
              <a:t/>
            </a:r>
            <a:b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2147"/>
                </a:solidFill>
                <a:effectLst/>
                <a:uLnTx/>
                <a:uFillTx/>
                <a:latin typeface="FoundrySterling-Book" pitchFamily="2" charset="0"/>
                <a:ea typeface="+mn-ea"/>
                <a:cs typeface="+mn-cs"/>
              </a:rPr>
            </a:b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002147"/>
              </a:solidFill>
              <a:effectLst/>
              <a:uLnTx/>
              <a:uFillTx/>
              <a:latin typeface="FoundrySterling-Book" pitchFamily="2" charset="0"/>
              <a:ea typeface="+mn-ea"/>
              <a:cs typeface="+mn-cs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6CC1399-2345-9D4A-82C5-2C7B7A27F9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7225" y="2312989"/>
            <a:ext cx="7824788" cy="596955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rgbClr val="002147"/>
                </a:solidFill>
                <a:latin typeface="FoundrySterling-Book" pitchFamily="2" charset="0"/>
              </a:defRPr>
            </a:lvl1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EA03010B-5E3D-B549-AF1A-EF98210EAF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7225" y="3005414"/>
            <a:ext cx="7824788" cy="808037"/>
          </a:xfrm>
        </p:spPr>
        <p:txBody>
          <a:bodyPr>
            <a:normAutofit/>
          </a:bodyPr>
          <a:lstStyle>
            <a:lvl1pPr marL="0" indent="0">
              <a:buNone/>
              <a:defRPr sz="1900" b="1">
                <a:solidFill>
                  <a:srgbClr val="002147"/>
                </a:solidFill>
                <a:latin typeface="FoundrySterling-Book" pitchFamily="2" charset="0"/>
              </a:defRPr>
            </a:lvl1pPr>
          </a:lstStyle>
          <a:p>
            <a:pPr lvl="0"/>
            <a:r>
              <a:rPr lang="en-US"/>
              <a:t>Insert name here and title if appropriate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8084D855-5ABB-874D-B4CF-C33F969D63D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8338" y="4666485"/>
            <a:ext cx="7802562" cy="325438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rgbClr val="002147"/>
                </a:solidFill>
                <a:latin typeface="FoundrySterling-Book" pitchFamily="2" charset="0"/>
              </a:defRPr>
            </a:lvl1pPr>
            <a:lvl2pPr>
              <a:defRPr>
                <a:solidFill>
                  <a:srgbClr val="002147"/>
                </a:solidFill>
                <a:latin typeface="+mj-lt"/>
              </a:defRPr>
            </a:lvl2pPr>
            <a:lvl3pPr>
              <a:defRPr>
                <a:solidFill>
                  <a:srgbClr val="002147"/>
                </a:solidFill>
                <a:latin typeface="+mj-lt"/>
              </a:defRPr>
            </a:lvl3pPr>
            <a:lvl4pPr>
              <a:defRPr>
                <a:solidFill>
                  <a:srgbClr val="002147"/>
                </a:solidFill>
                <a:latin typeface="+mj-lt"/>
              </a:defRPr>
            </a:lvl4pPr>
            <a:lvl5pPr>
              <a:defRPr>
                <a:solidFill>
                  <a:srgbClr val="002147"/>
                </a:solidFill>
                <a:latin typeface="+mj-lt"/>
              </a:defRPr>
            </a:lvl5pPr>
          </a:lstStyle>
          <a:p>
            <a:pPr lvl="0"/>
            <a:r>
              <a:rPr lang="en-US" sz="1600">
                <a:latin typeface="FoundrySterling-Book" pitchFamily="2" charset="0"/>
              </a:rPr>
              <a:t>Date goes here (format: XX Month XXXX)</a:t>
            </a:r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5A213AC-3579-C446-B1E2-762EDD4058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7353" y="116946"/>
            <a:ext cx="1576540" cy="83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819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A97D90-5AAC-1A4C-B986-82408FC9ABB9}"/>
              </a:ext>
            </a:extLst>
          </p:cNvPr>
          <p:cNvSpPr/>
          <p:nvPr userDrawn="1"/>
        </p:nvSpPr>
        <p:spPr>
          <a:xfrm>
            <a:off x="0" y="1103242"/>
            <a:ext cx="9144000" cy="5754757"/>
          </a:xfrm>
          <a:prstGeom prst="rect">
            <a:avLst/>
          </a:prstGeom>
          <a:solidFill>
            <a:srgbClr val="F26F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EC24AF-4AFB-FF46-B1FD-F62F03F733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899" y="5885028"/>
            <a:ext cx="562301" cy="628177"/>
          </a:xfrm>
          <a:prstGeom prst="rect">
            <a:avLst/>
          </a:prstGeom>
        </p:spPr>
      </p:pic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3953D35C-AE2A-FD42-B35E-64F2BAD5C9C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7225" y="2122488"/>
            <a:ext cx="7813675" cy="3038475"/>
          </a:xfrm>
          <a:solidFill>
            <a:srgbClr val="E0DED9"/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2147"/>
                </a:solidFill>
                <a:effectLst/>
                <a:uLnTx/>
                <a:uFillTx/>
                <a:latin typeface="FoundrySterling-Book" pitchFamily="2" charset="0"/>
                <a:ea typeface="+mn-ea"/>
                <a:cs typeface="+mn-cs"/>
              </a:rPr>
              <a:t/>
            </a:r>
            <a:b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2147"/>
                </a:solidFill>
                <a:effectLst/>
                <a:uLnTx/>
                <a:uFillTx/>
                <a:latin typeface="FoundrySterling-Book" pitchFamily="2" charset="0"/>
                <a:ea typeface="+mn-ea"/>
                <a:cs typeface="+mn-cs"/>
              </a:rPr>
            </a:b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002147"/>
              </a:solidFill>
              <a:effectLst/>
              <a:uLnTx/>
              <a:uFillTx/>
              <a:latin typeface="FoundrySterling-Book" pitchFamily="2" charset="0"/>
              <a:ea typeface="+mn-ea"/>
              <a:cs typeface="+mn-cs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0FE1F74-5F84-BE4B-8D8F-A62BDD1F01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7225" y="2312989"/>
            <a:ext cx="7824788" cy="596955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rgbClr val="002147"/>
                </a:solidFill>
                <a:latin typeface="FoundrySterling-Book" pitchFamily="2" charset="0"/>
              </a:defRPr>
            </a:lvl1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8AC44185-23BF-8642-A4F9-58480169239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7225" y="3005414"/>
            <a:ext cx="7824788" cy="808037"/>
          </a:xfrm>
        </p:spPr>
        <p:txBody>
          <a:bodyPr>
            <a:normAutofit/>
          </a:bodyPr>
          <a:lstStyle>
            <a:lvl1pPr marL="0" indent="0">
              <a:buNone/>
              <a:defRPr sz="1900" b="1">
                <a:solidFill>
                  <a:srgbClr val="002147"/>
                </a:solidFill>
                <a:latin typeface="FoundrySterling-Book" pitchFamily="2" charset="0"/>
              </a:defRPr>
            </a:lvl1pPr>
          </a:lstStyle>
          <a:p>
            <a:pPr lvl="0"/>
            <a:r>
              <a:rPr lang="en-US"/>
              <a:t>Insert name here and title if appropriate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AF0CBA1C-1CDB-6743-9983-3594FD7C22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8338" y="4666485"/>
            <a:ext cx="7802562" cy="325438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rgbClr val="002147"/>
                </a:solidFill>
                <a:latin typeface="FoundrySterling-Book" pitchFamily="2" charset="0"/>
              </a:defRPr>
            </a:lvl1pPr>
            <a:lvl2pPr>
              <a:defRPr>
                <a:solidFill>
                  <a:srgbClr val="002147"/>
                </a:solidFill>
                <a:latin typeface="+mj-lt"/>
              </a:defRPr>
            </a:lvl2pPr>
            <a:lvl3pPr>
              <a:defRPr>
                <a:solidFill>
                  <a:srgbClr val="002147"/>
                </a:solidFill>
                <a:latin typeface="+mj-lt"/>
              </a:defRPr>
            </a:lvl3pPr>
            <a:lvl4pPr>
              <a:defRPr>
                <a:solidFill>
                  <a:srgbClr val="002147"/>
                </a:solidFill>
                <a:latin typeface="+mj-lt"/>
              </a:defRPr>
            </a:lvl4pPr>
            <a:lvl5pPr>
              <a:defRPr>
                <a:solidFill>
                  <a:srgbClr val="002147"/>
                </a:solidFill>
                <a:latin typeface="+mj-lt"/>
              </a:defRPr>
            </a:lvl5pPr>
          </a:lstStyle>
          <a:p>
            <a:pPr lvl="0"/>
            <a:r>
              <a:rPr lang="en-US" sz="1600">
                <a:latin typeface="FoundrySterling-Book" pitchFamily="2" charset="0"/>
              </a:rPr>
              <a:t>Date goes here (format: XX Month XXXX)</a:t>
            </a:r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64B2171-7B10-4140-9B57-36DE742134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7353" y="116946"/>
            <a:ext cx="1576540" cy="83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403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A97D90-5AAC-1A4C-B986-82408FC9ABB9}"/>
              </a:ext>
            </a:extLst>
          </p:cNvPr>
          <p:cNvSpPr/>
          <p:nvPr userDrawn="1"/>
        </p:nvSpPr>
        <p:spPr>
          <a:xfrm>
            <a:off x="0" y="1103242"/>
            <a:ext cx="9144000" cy="5754758"/>
          </a:xfrm>
          <a:prstGeom prst="rect">
            <a:avLst/>
          </a:prstGeom>
          <a:solidFill>
            <a:srgbClr val="BD9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EC24AF-4AFB-FF46-B1FD-F62F03F733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899" y="5885028"/>
            <a:ext cx="562301" cy="628177"/>
          </a:xfrm>
          <a:prstGeom prst="rect">
            <a:avLst/>
          </a:prstGeom>
        </p:spPr>
      </p:pic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A757588B-FF33-2D4E-87FB-C0FB3EF587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7225" y="2122488"/>
            <a:ext cx="7813675" cy="3038475"/>
          </a:xfrm>
          <a:solidFill>
            <a:srgbClr val="E0DED9"/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2147"/>
                </a:solidFill>
                <a:effectLst/>
                <a:uLnTx/>
                <a:uFillTx/>
                <a:latin typeface="FoundrySterling-Book" pitchFamily="2" charset="0"/>
                <a:ea typeface="+mn-ea"/>
                <a:cs typeface="+mn-cs"/>
              </a:rPr>
              <a:t/>
            </a:r>
            <a:b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2147"/>
                </a:solidFill>
                <a:effectLst/>
                <a:uLnTx/>
                <a:uFillTx/>
                <a:latin typeface="FoundrySterling-Book" pitchFamily="2" charset="0"/>
                <a:ea typeface="+mn-ea"/>
                <a:cs typeface="+mn-cs"/>
              </a:rPr>
            </a:b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002147"/>
              </a:solidFill>
              <a:effectLst/>
              <a:uLnTx/>
              <a:uFillTx/>
              <a:latin typeface="FoundrySterling-Book" pitchFamily="2" charset="0"/>
              <a:ea typeface="+mn-ea"/>
              <a:cs typeface="+mn-cs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0CD11DF-A29E-3444-B8C7-5225AD57502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7225" y="2312989"/>
            <a:ext cx="7824788" cy="596955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rgbClr val="002147"/>
                </a:solidFill>
                <a:latin typeface="FoundrySterling-Book" pitchFamily="2" charset="0"/>
              </a:defRPr>
            </a:lvl1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01406DF1-6C3F-8C47-B231-B10215F520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7225" y="3005414"/>
            <a:ext cx="7824788" cy="808037"/>
          </a:xfrm>
        </p:spPr>
        <p:txBody>
          <a:bodyPr>
            <a:normAutofit/>
          </a:bodyPr>
          <a:lstStyle>
            <a:lvl1pPr marL="0" indent="0">
              <a:buNone/>
              <a:defRPr sz="1900" b="1">
                <a:solidFill>
                  <a:srgbClr val="002147"/>
                </a:solidFill>
                <a:latin typeface="FoundrySterling-Book" pitchFamily="2" charset="0"/>
              </a:defRPr>
            </a:lvl1pPr>
          </a:lstStyle>
          <a:p>
            <a:pPr lvl="0"/>
            <a:r>
              <a:rPr lang="en-US"/>
              <a:t>Insert name here and title if appropriate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5B68B9B0-B8F4-9245-A17B-852B34DBBC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8338" y="4666485"/>
            <a:ext cx="7802562" cy="325438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rgbClr val="002147"/>
                </a:solidFill>
                <a:latin typeface="FoundrySterling-Book" pitchFamily="2" charset="0"/>
              </a:defRPr>
            </a:lvl1pPr>
            <a:lvl2pPr>
              <a:defRPr>
                <a:solidFill>
                  <a:srgbClr val="002147"/>
                </a:solidFill>
                <a:latin typeface="+mj-lt"/>
              </a:defRPr>
            </a:lvl2pPr>
            <a:lvl3pPr>
              <a:defRPr>
                <a:solidFill>
                  <a:srgbClr val="002147"/>
                </a:solidFill>
                <a:latin typeface="+mj-lt"/>
              </a:defRPr>
            </a:lvl3pPr>
            <a:lvl4pPr>
              <a:defRPr>
                <a:solidFill>
                  <a:srgbClr val="002147"/>
                </a:solidFill>
                <a:latin typeface="+mj-lt"/>
              </a:defRPr>
            </a:lvl4pPr>
            <a:lvl5pPr>
              <a:defRPr>
                <a:solidFill>
                  <a:srgbClr val="002147"/>
                </a:solidFill>
                <a:latin typeface="+mj-lt"/>
              </a:defRPr>
            </a:lvl5pPr>
          </a:lstStyle>
          <a:p>
            <a:pPr lvl="0"/>
            <a:r>
              <a:rPr lang="en-US" sz="1600">
                <a:latin typeface="FoundrySterling-Book" pitchFamily="2" charset="0"/>
              </a:rPr>
              <a:t>Date goes here (format: XX Month XXXX)</a:t>
            </a:r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1936A93-C5A4-9240-8AB2-308F49478C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7353" y="116946"/>
            <a:ext cx="1576540" cy="83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41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A97D90-5AAC-1A4C-B986-82408FC9ABB9}"/>
              </a:ext>
            </a:extLst>
          </p:cNvPr>
          <p:cNvSpPr/>
          <p:nvPr userDrawn="1"/>
        </p:nvSpPr>
        <p:spPr>
          <a:xfrm>
            <a:off x="0" y="1103242"/>
            <a:ext cx="9144000" cy="5754757"/>
          </a:xfrm>
          <a:prstGeom prst="rect">
            <a:avLst/>
          </a:prstGeom>
          <a:solidFill>
            <a:srgbClr val="A72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EC24AF-4AFB-FF46-B1FD-F62F03F733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899" y="5885028"/>
            <a:ext cx="562301" cy="6281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81ED1F5-3B48-3F4E-A914-86B776A320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7353" y="116946"/>
            <a:ext cx="1576540" cy="835668"/>
          </a:xfrm>
          <a:prstGeom prst="rect">
            <a:avLst/>
          </a:prstGeom>
        </p:spPr>
      </p:pic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AE2E56AB-8A50-794D-89CF-09A9DE06E4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7225" y="2122488"/>
            <a:ext cx="7813675" cy="3038475"/>
          </a:xfrm>
          <a:solidFill>
            <a:srgbClr val="E0DED9"/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2147"/>
                </a:solidFill>
                <a:effectLst/>
                <a:uLnTx/>
                <a:uFillTx/>
                <a:latin typeface="FoundrySterling-Book" pitchFamily="2" charset="0"/>
                <a:ea typeface="+mn-ea"/>
                <a:cs typeface="+mn-cs"/>
              </a:rPr>
              <a:t/>
            </a:r>
            <a:b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2147"/>
                </a:solidFill>
                <a:effectLst/>
                <a:uLnTx/>
                <a:uFillTx/>
                <a:latin typeface="FoundrySterling-Book" pitchFamily="2" charset="0"/>
                <a:ea typeface="+mn-ea"/>
                <a:cs typeface="+mn-cs"/>
              </a:rPr>
            </a:b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002147"/>
              </a:solidFill>
              <a:effectLst/>
              <a:uLnTx/>
              <a:uFillTx/>
              <a:latin typeface="FoundrySterling-Book" pitchFamily="2" charset="0"/>
              <a:ea typeface="+mn-ea"/>
              <a:cs typeface="+mn-cs"/>
            </a:endParaRP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256F7887-D19A-4C41-BBC0-45F620235E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7225" y="2312989"/>
            <a:ext cx="7824788" cy="596955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rgbClr val="002147"/>
                </a:solidFill>
                <a:latin typeface="FoundrySterling-Book" pitchFamily="2" charset="0"/>
              </a:defRPr>
            </a:lvl1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76DD8B91-9340-924D-8100-B029EFEA8EB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7225" y="3005414"/>
            <a:ext cx="7824788" cy="808037"/>
          </a:xfrm>
        </p:spPr>
        <p:txBody>
          <a:bodyPr>
            <a:normAutofit/>
          </a:bodyPr>
          <a:lstStyle>
            <a:lvl1pPr marL="0" indent="0">
              <a:buNone/>
              <a:defRPr sz="1900" b="1">
                <a:solidFill>
                  <a:srgbClr val="002147"/>
                </a:solidFill>
                <a:latin typeface="FoundrySterling-Book" pitchFamily="2" charset="0"/>
              </a:defRPr>
            </a:lvl1pPr>
          </a:lstStyle>
          <a:p>
            <a:pPr lvl="0"/>
            <a:r>
              <a:rPr lang="en-US"/>
              <a:t>Insert name here and title if appropriate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9C9A5A2F-6776-7543-BF26-D66C854D45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8338" y="4666485"/>
            <a:ext cx="7802562" cy="325438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rgbClr val="002147"/>
                </a:solidFill>
                <a:latin typeface="FoundrySterling-Book" pitchFamily="2" charset="0"/>
              </a:defRPr>
            </a:lvl1pPr>
            <a:lvl2pPr>
              <a:defRPr>
                <a:solidFill>
                  <a:srgbClr val="002147"/>
                </a:solidFill>
                <a:latin typeface="+mj-lt"/>
              </a:defRPr>
            </a:lvl2pPr>
            <a:lvl3pPr>
              <a:defRPr>
                <a:solidFill>
                  <a:srgbClr val="002147"/>
                </a:solidFill>
                <a:latin typeface="+mj-lt"/>
              </a:defRPr>
            </a:lvl3pPr>
            <a:lvl4pPr>
              <a:defRPr>
                <a:solidFill>
                  <a:srgbClr val="002147"/>
                </a:solidFill>
                <a:latin typeface="+mj-lt"/>
              </a:defRPr>
            </a:lvl4pPr>
            <a:lvl5pPr>
              <a:defRPr>
                <a:solidFill>
                  <a:srgbClr val="002147"/>
                </a:solidFill>
                <a:latin typeface="+mj-lt"/>
              </a:defRPr>
            </a:lvl5pPr>
          </a:lstStyle>
          <a:p>
            <a:pPr lvl="0"/>
            <a:r>
              <a:rPr lang="en-US" sz="1600">
                <a:latin typeface="FoundrySterling-Book" pitchFamily="2" charset="0"/>
              </a:rPr>
              <a:t>Date goes here (format: XX Month XXXX)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252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35F5C96-208E-4A49-9B41-D484A2A84089}"/>
              </a:ext>
            </a:extLst>
          </p:cNvPr>
          <p:cNvSpPr/>
          <p:nvPr userDrawn="1"/>
        </p:nvSpPr>
        <p:spPr>
          <a:xfrm>
            <a:off x="0" y="846842"/>
            <a:ext cx="9144000" cy="6011158"/>
          </a:xfrm>
          <a:prstGeom prst="rect">
            <a:avLst/>
          </a:prstGeom>
          <a:solidFill>
            <a:srgbClr val="E0DE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2277181"/>
            <a:ext cx="7886700" cy="4351338"/>
          </a:xfrm>
        </p:spPr>
        <p:txBody>
          <a:bodyPr>
            <a:norm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687D"/>
              </a:buClr>
              <a:buSzTx/>
              <a:buFont typeface="Apple SD Gothic Neo Regular" panose="02000300000000000000" pitchFamily="2" charset="-127"/>
              <a:buChar char="◼"/>
              <a:tabLst/>
              <a:defRPr lang="en-GB" sz="2600" b="0" smtClean="0">
                <a:effectLst/>
                <a:latin typeface="FoundrySterling-Book" pitchFamily="2" charset="0"/>
              </a:defRPr>
            </a:lvl1pPr>
            <a:lvl2pPr marL="800100" indent="-342900">
              <a:buFontTx/>
              <a:buChar char="-"/>
              <a:defRPr i="1">
                <a:latin typeface="FoundrySterling-Book" pitchFamily="2" charset="0"/>
              </a:defRPr>
            </a:lvl2pPr>
            <a:lvl3pPr marL="1143000" indent="-228600">
              <a:buFont typeface="Wingdings" pitchFamily="2" charset="2"/>
              <a:buChar char="§"/>
              <a:defRPr>
                <a:latin typeface="FoundrySterling-Book" pitchFamily="2" charset="0"/>
              </a:defRPr>
            </a:lvl3pPr>
            <a:lvl4pPr marL="1600200" indent="-228600">
              <a:buFont typeface="Wingdings" pitchFamily="2" charset="2"/>
              <a:buChar char="§"/>
              <a:defRPr>
                <a:latin typeface="FoundrySterling-Book" pitchFamily="2" charset="0"/>
              </a:defRPr>
            </a:lvl4pPr>
            <a:lvl5pPr marL="2057400" indent="-228600">
              <a:buFont typeface="Wingdings" pitchFamily="2" charset="2"/>
              <a:buChar char="§"/>
              <a:defRPr>
                <a:latin typeface="FoundrySterling-Book" pitchFamily="2" charset="0"/>
              </a:defRPr>
            </a:lvl5pPr>
          </a:lstStyle>
          <a:p>
            <a:r>
              <a:rPr lang="en-US"/>
              <a:t>Bullet point goes here</a:t>
            </a:r>
          </a:p>
          <a:p>
            <a:r>
              <a:rPr lang="en-US"/>
              <a:t>Bullet point goes here and they can go onto two lines. </a:t>
            </a:r>
            <a:r>
              <a:rPr lang="en-US" err="1"/>
              <a:t>Everovid</a:t>
            </a:r>
            <a:r>
              <a:rPr lang="en-US"/>
              <a:t> </a:t>
            </a:r>
            <a:r>
              <a:rPr lang="en-US" err="1"/>
              <a:t>molupta</a:t>
            </a:r>
            <a:r>
              <a:rPr lang="en-US"/>
              <a:t> </a:t>
            </a:r>
            <a:r>
              <a:rPr lang="en-US" err="1"/>
              <a:t>tenitas</a:t>
            </a:r>
            <a:r>
              <a:rPr lang="en-US"/>
              <a:t> </a:t>
            </a:r>
            <a:r>
              <a:rPr lang="en-US" err="1"/>
              <a:t>enihill</a:t>
            </a:r>
            <a:endParaRPr lang="en-US"/>
          </a:p>
          <a:p>
            <a:r>
              <a:rPr lang="en-US"/>
              <a:t>Bullet point goes here la </a:t>
            </a:r>
            <a:r>
              <a:rPr lang="en-US" err="1"/>
              <a:t>aceatemposa</a:t>
            </a:r>
            <a:r>
              <a:rPr lang="en-US"/>
              <a:t> dis </a:t>
            </a:r>
            <a:r>
              <a:rPr lang="en-US" err="1"/>
              <a:t>mosam</a:t>
            </a:r>
            <a:r>
              <a:rPr lang="en-US"/>
              <a:t> </a:t>
            </a:r>
          </a:p>
          <a:p>
            <a:r>
              <a:rPr lang="en-US"/>
              <a:t>Bullet point goes here um </a:t>
            </a:r>
            <a:r>
              <a:rPr lang="en-US" err="1"/>
              <a:t>mullaborate</a:t>
            </a:r>
            <a:r>
              <a:rPr lang="en-US"/>
              <a:t> </a:t>
            </a:r>
            <a:r>
              <a:rPr lang="en-US" err="1"/>
              <a:t>nonsequ</a:t>
            </a:r>
            <a:r>
              <a:rPr lang="en-US"/>
              <a:t> </a:t>
            </a:r>
            <a:r>
              <a:rPr lang="en-US" err="1"/>
              <a:t>amenis</a:t>
            </a:r>
            <a:r>
              <a:rPr lang="en-US"/>
              <a:t> ant </a:t>
            </a:r>
            <a:r>
              <a:rPr lang="en-US" err="1"/>
              <a:t>ut</a:t>
            </a:r>
            <a:r>
              <a:rPr lang="en-US"/>
              <a:t> ma </a:t>
            </a:r>
            <a:r>
              <a:rPr lang="en-US" err="1"/>
              <a:t>sunto</a:t>
            </a:r>
            <a:r>
              <a:rPr lang="en-US"/>
              <a:t> cum </a:t>
            </a:r>
            <a:r>
              <a:rPr lang="en-US" err="1"/>
              <a:t>cus</a:t>
            </a:r>
            <a:r>
              <a:rPr lang="en-US"/>
              <a:t> </a:t>
            </a:r>
            <a:r>
              <a:rPr lang="en-US" err="1"/>
              <a:t>abore</a:t>
            </a:r>
            <a:endParaRPr lang="en-US"/>
          </a:p>
          <a:p>
            <a:r>
              <a:rPr lang="en-GB">
                <a:effectLst/>
                <a:latin typeface="FoundrySterling-Book" pitchFamily="2" charset="0"/>
              </a:rPr>
              <a:t>Bullet points go here</a:t>
            </a:r>
          </a:p>
          <a:p>
            <a:pPr lvl="1"/>
            <a:r>
              <a:rPr lang="en-GB">
                <a:effectLst/>
                <a:latin typeface="FoundrySterling-Book" pitchFamily="2" charset="0"/>
              </a:rPr>
              <a:t>Second bullet points look like this</a:t>
            </a:r>
          </a:p>
          <a:p>
            <a:pPr lvl="1"/>
            <a:endParaRPr lang="en-GB">
              <a:effectLst/>
              <a:latin typeface="FoundrySterling-Book" pitchFamily="2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8CA34F4-9826-3B4A-AD1C-4E1CF8ACEFD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8650" y="1196973"/>
            <a:ext cx="7886700" cy="108020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>
                <a:latin typeface="FoundrySterling-Book" pitchFamily="2" charset="0"/>
              </a:defRPr>
            </a:lvl1pPr>
            <a:lvl2pPr marL="685800" indent="-228600">
              <a:buFont typeface="Wingdings" pitchFamily="2" charset="2"/>
              <a:buChar char="§"/>
              <a:defRPr>
                <a:latin typeface="FoundrySterling-Book" pitchFamily="2" charset="0"/>
              </a:defRPr>
            </a:lvl2pPr>
            <a:lvl3pPr marL="1143000" indent="-228600">
              <a:buFont typeface="Wingdings" pitchFamily="2" charset="2"/>
              <a:buChar char="§"/>
              <a:defRPr>
                <a:latin typeface="FoundrySterling-Book" pitchFamily="2" charset="0"/>
              </a:defRPr>
            </a:lvl3pPr>
            <a:lvl4pPr marL="1600200" indent="-228600">
              <a:buFont typeface="Wingdings" pitchFamily="2" charset="2"/>
              <a:buChar char="§"/>
              <a:defRPr>
                <a:latin typeface="FoundrySterling-Book" pitchFamily="2" charset="0"/>
              </a:defRPr>
            </a:lvl4pPr>
            <a:lvl5pPr marL="2057400" indent="-228600">
              <a:buFont typeface="Wingdings" pitchFamily="2" charset="2"/>
              <a:buChar char="§"/>
              <a:defRPr>
                <a:latin typeface="FoundrySterling-Book" pitchFamily="2" charset="0"/>
              </a:defRPr>
            </a:lvl5pPr>
          </a:lstStyle>
          <a:p>
            <a:r>
              <a:rPr lang="en-GB">
                <a:effectLst/>
                <a:latin typeface="FoundrySterling-Book" pitchFamily="2" charset="0"/>
              </a:rPr>
              <a:t>You can add an intro here in Foundry Book for emphasis </a:t>
            </a:r>
            <a:r>
              <a:rPr lang="en-GB" err="1">
                <a:effectLst/>
                <a:latin typeface="FoundrySterling-Book" pitchFamily="2" charset="0"/>
              </a:rPr>
              <a:t>everovid</a:t>
            </a:r>
            <a:r>
              <a:rPr lang="en-GB">
                <a:effectLst/>
                <a:latin typeface="FoundrySterling-Book" pitchFamily="2" charset="0"/>
              </a:rPr>
              <a:t> </a:t>
            </a:r>
            <a:r>
              <a:rPr lang="en-GB" err="1">
                <a:effectLst/>
                <a:latin typeface="FoundrySterling-Book" pitchFamily="2" charset="0"/>
              </a:rPr>
              <a:t>molupta</a:t>
            </a:r>
            <a:r>
              <a:rPr lang="en-GB">
                <a:effectLst/>
                <a:latin typeface="FoundrySterling-Book" pitchFamily="2" charset="0"/>
              </a:rPr>
              <a:t> </a:t>
            </a:r>
            <a:r>
              <a:rPr lang="en-GB" err="1">
                <a:effectLst/>
                <a:latin typeface="FoundrySterling-Book" pitchFamily="2" charset="0"/>
              </a:rPr>
              <a:t>tenitas</a:t>
            </a:r>
            <a:r>
              <a:rPr lang="en-GB">
                <a:effectLst/>
                <a:latin typeface="FoundrySterling-Book" pitchFamily="2" charset="0"/>
              </a:rPr>
              <a:t> </a:t>
            </a:r>
            <a:r>
              <a:rPr lang="en-GB" err="1">
                <a:effectLst/>
                <a:latin typeface="FoundrySterling-Book" pitchFamily="2" charset="0"/>
              </a:rPr>
              <a:t>enihill</a:t>
            </a:r>
            <a:r>
              <a:rPr lang="en-GB">
                <a:effectLst/>
                <a:latin typeface="FoundrySterling-Book" pitchFamily="2" charset="0"/>
              </a:rPr>
              <a:t>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DE085C3-E03D-6B40-B1CD-16AF5A934B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15309"/>
            <a:ext cx="7886700" cy="531533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3000" b="1">
                <a:solidFill>
                  <a:srgbClr val="44687D"/>
                </a:solidFill>
                <a:latin typeface="FoundrySterling-Book" pitchFamily="2" charset="0"/>
              </a:defRPr>
            </a:lvl1pPr>
          </a:lstStyle>
          <a:p>
            <a:r>
              <a:rPr lang="en-US"/>
              <a:t>Headings restricted to one line only</a:t>
            </a:r>
          </a:p>
        </p:txBody>
      </p:sp>
    </p:spTree>
    <p:extLst>
      <p:ext uri="{BB962C8B-B14F-4D97-AF65-F5344CB8AC3E}">
        <p14:creationId xmlns:p14="http://schemas.microsoft.com/office/powerpoint/2010/main" val="2360252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C13B96-2655-B746-B93F-82FFDA253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46062D-416A-AD4D-89B9-DC8C5F3AF9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6576D-C5DC-5D4F-9A33-2E6506EEEF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AB6D9-2A40-C045-9BCB-04CD0F79C544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F60F1B-284D-C743-BB8B-6E5539270F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203D5-D19B-5948-8233-4EB49C8928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1FA33-90DB-E94F-9C42-6E9B97D23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263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7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700" r:id="rId9"/>
    <p:sldLayoutId id="214748370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0668CC-C71F-6D4D-B93F-1CCDECC5E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52B685-1C18-BF4F-8C53-96854B7BCA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C686F3-24D9-3E4D-8741-1005E54F45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87424-F850-824C-83EF-1019201994DB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3B8AF-063C-2D42-A6C4-2E90297116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778FC0-8A30-2644-BEB1-5F81B0DE7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9A9BA-F838-B241-A7FE-5E55039E0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43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2" r:id="rId2"/>
    <p:sldLayoutId id="2147483671" r:id="rId3"/>
    <p:sldLayoutId id="2147483673" r:id="rId4"/>
    <p:sldLayoutId id="2147483674" r:id="rId5"/>
    <p:sldLayoutId id="2147483675" r:id="rId6"/>
    <p:sldLayoutId id="2147483707" r:id="rId7"/>
    <p:sldLayoutId id="2147483709" r:id="rId8"/>
    <p:sldLayoutId id="2147483710" r:id="rId9"/>
    <p:sldLayoutId id="214748371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074271-5BAB-CB47-B46B-5A55C28FE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BB3705-5E3C-234E-A5B0-E7078E77C3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1715A-8303-AD44-A888-4799B8C033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98467-86A4-EA43-8831-C14439C8EDF1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A023BB-0749-E247-A556-83D7CD03B0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5FABE-E4D2-9046-846D-2997C3F325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36265-1181-0340-9CD4-F4CA5393C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0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6" r:id="rId5"/>
    <p:sldLayoutId id="2147483690" r:id="rId6"/>
    <p:sldLayoutId id="2147483691" r:id="rId7"/>
    <p:sldLayoutId id="2147483692" r:id="rId8"/>
    <p:sldLayoutId id="2147483693" r:id="rId9"/>
    <p:sldLayoutId id="214748370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3F2B7D-DC30-004B-A8E7-FC3CA5CFA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CC6E11-517A-1847-928D-9254C897D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B82D07-7F98-2D48-9E1B-EAB94A22D1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56DFC-7BCD-A545-A767-71C179229210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5CDCF5-3C09-1E4F-A795-2FCD72E815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0698A-D131-2F4F-8B8C-C3971BF9B7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0BF9E-3D72-C449-98AD-A370B5D35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14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F20EC1-37D0-8A4F-9D01-B8ADFA141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08BEA4-3CCD-994F-A4B8-0A888E6C71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6C953-802B-2547-AEE3-19719DA2BC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FE546-270F-B94E-930A-C122E4E24EFF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0EBC41-8509-3243-BD96-D10CA2332E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1CFB82-24B7-B546-8A88-F5D723FA7A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30C23-7DCE-404E-8425-D5FCDCD1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205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solidFill>
            <a:srgbClr val="002147">
              <a:alpha val="60000"/>
            </a:srgb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57225" y="2312989"/>
            <a:ext cx="7824788" cy="692425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Citizen’s jury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73110" y="3762610"/>
            <a:ext cx="7743176" cy="14031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b="0" dirty="0">
                <a:solidFill>
                  <a:schemeClr val="bg1"/>
                </a:solidFill>
                <a:latin typeface="FoundrySterling-Book"/>
              </a:rPr>
              <a:t>Harriet Waters, Head of Environmental </a:t>
            </a:r>
            <a:r>
              <a:rPr lang="en-GB" b="0" dirty="0" smtClean="0">
                <a:solidFill>
                  <a:schemeClr val="bg1"/>
                </a:solidFill>
                <a:latin typeface="FoundrySterling-Book"/>
              </a:rPr>
              <a:t>Sustainability</a:t>
            </a:r>
            <a:br>
              <a:rPr lang="en-GB" b="0" dirty="0" smtClean="0">
                <a:solidFill>
                  <a:schemeClr val="bg1"/>
                </a:solidFill>
                <a:latin typeface="FoundrySterling-Book"/>
              </a:rPr>
            </a:br>
            <a:r>
              <a:rPr lang="en-GB" sz="2000" dirty="0">
                <a:solidFill>
                  <a:schemeClr val="bg1"/>
                </a:solidFill>
              </a:rPr>
              <a:t>University of Oxford</a:t>
            </a:r>
          </a:p>
          <a:p>
            <a:r>
              <a:rPr lang="en-GB" b="0" dirty="0">
                <a:solidFill>
                  <a:schemeClr val="bg1"/>
                </a:solidFill>
                <a:latin typeface="FoundrySterling-Book"/>
              </a:rPr>
              <a:t> </a:t>
            </a:r>
            <a:endParaRPr lang="en-US" b="0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68338" y="4839013"/>
            <a:ext cx="7802562" cy="3254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b="0" dirty="0" smtClean="0">
                <a:solidFill>
                  <a:schemeClr val="bg1"/>
                </a:solidFill>
                <a:latin typeface="FoundrySterling-Book"/>
              </a:rPr>
              <a:t>7 June 2022</a:t>
            </a:r>
            <a:endParaRPr lang="en-GB" b="0" dirty="0">
              <a:solidFill>
                <a:schemeClr val="bg1"/>
              </a:solidFill>
              <a:latin typeface="FoundrySterling-Book"/>
            </a:endParaRPr>
          </a:p>
        </p:txBody>
      </p:sp>
    </p:spTree>
    <p:extLst>
      <p:ext uri="{BB962C8B-B14F-4D97-AF65-F5344CB8AC3E}">
        <p14:creationId xmlns:p14="http://schemas.microsoft.com/office/powerpoint/2010/main" val="66618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Give some context </a:t>
            </a:r>
            <a:r>
              <a:rPr lang="en-GB" dirty="0" smtClean="0"/>
              <a:t>on</a:t>
            </a:r>
            <a:r>
              <a:rPr lang="en-GB" dirty="0" smtClean="0"/>
              <a:t> </a:t>
            </a:r>
            <a:r>
              <a:rPr lang="en-GB" dirty="0" smtClean="0"/>
              <a:t>how staff get to the University</a:t>
            </a:r>
          </a:p>
          <a:p>
            <a:r>
              <a:rPr lang="en-GB" dirty="0" smtClean="0"/>
              <a:t>Explain what we offer to help staff and students get to the University in as sustainable a way as </a:t>
            </a:r>
            <a:r>
              <a:rPr lang="en-GB" dirty="0" smtClean="0"/>
              <a:t>possible</a:t>
            </a:r>
          </a:p>
          <a:p>
            <a:r>
              <a:rPr lang="en-GB" dirty="0" smtClean="0"/>
              <a:t>Give you my recommendations</a:t>
            </a:r>
            <a:endParaRPr lang="en-GB" dirty="0" smtClean="0"/>
          </a:p>
          <a:p>
            <a:endParaRPr lang="en-GB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GB" dirty="0" smtClean="0"/>
              <a:t>The approach to sustainable transport taken at the University of Oxford 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Transport for University staff and students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1931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Been there for nearly 10 years</a:t>
            </a:r>
          </a:p>
          <a:p>
            <a:r>
              <a:rPr lang="en-GB" dirty="0" smtClean="0"/>
              <a:t>My remit is across the University for staff and students but is separate to the colleges</a:t>
            </a:r>
          </a:p>
          <a:p>
            <a:r>
              <a:rPr lang="en-GB" dirty="0" smtClean="0"/>
              <a:t>My team meets regularly with the members of the University and the highways </a:t>
            </a:r>
            <a:r>
              <a:rPr lang="en-GB" dirty="0" smtClean="0"/>
              <a:t>authority.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GB" dirty="0" smtClean="0"/>
              <a:t>Head of Environmental Sustainability at the University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Introduce Myself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721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Point 1 – We track </a:t>
            </a:r>
            <a:r>
              <a:rPr lang="en-GB" dirty="0" smtClean="0"/>
              <a:t>our</a:t>
            </a:r>
            <a:r>
              <a:rPr lang="en-GB" dirty="0" smtClean="0"/>
              <a:t> </a:t>
            </a:r>
            <a:r>
              <a:rPr lang="en-GB" dirty="0" smtClean="0"/>
              <a:t>Transport Impact </a:t>
            </a:r>
            <a:endParaRPr lang="en-GB" dirty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1313012" y="5929030"/>
            <a:ext cx="7828079" cy="8163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687D"/>
              </a:buClr>
              <a:buSzTx/>
              <a:buFont typeface="Apple SD Gothic Neo Regular" panose="02000300000000000000" pitchFamily="2" charset="-127"/>
              <a:buChar char="◼"/>
              <a:tabLst/>
              <a:defRPr lang="en-GB" sz="2600" b="0" kern="1200" smtClean="0">
                <a:solidFill>
                  <a:schemeClr val="tx1"/>
                </a:solidFill>
                <a:effectLst/>
                <a:latin typeface="FoundrySterling-Book" pitchFamily="2" charset="0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Char char="-"/>
              <a:defRPr sz="2400" i="1" kern="1200">
                <a:solidFill>
                  <a:schemeClr val="tx1"/>
                </a:solidFill>
                <a:latin typeface="FoundrySterling-Book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FoundrySterling-Book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FoundrySterling-Book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FoundrySterling-Book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mtClean="0"/>
          </a:p>
          <a:p>
            <a:endParaRPr lang="en-GB" smtClean="0"/>
          </a:p>
          <a:p>
            <a:endParaRPr lang="en-GB" dirty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684362" y="3651849"/>
            <a:ext cx="9076034" cy="85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8569690"/>
              </p:ext>
            </p:extLst>
          </p:nvPr>
        </p:nvGraphicFramePr>
        <p:xfrm>
          <a:off x="628650" y="846842"/>
          <a:ext cx="7886700" cy="5780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40657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Primary Work Mode Split December 21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0615918"/>
              </p:ext>
            </p:extLst>
          </p:nvPr>
        </p:nvGraphicFramePr>
        <p:xfrm>
          <a:off x="628650" y="846842"/>
          <a:ext cx="7886700" cy="5781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6696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Flexible working available to the majority of staff</a:t>
            </a:r>
          </a:p>
          <a:p>
            <a:r>
              <a:rPr lang="en-GB" dirty="0" smtClean="0"/>
              <a:t>Default restriction on parking permits – available to those who need them most</a:t>
            </a:r>
          </a:p>
          <a:p>
            <a:r>
              <a:rPr lang="en-GB" dirty="0" smtClean="0"/>
              <a:t>Discounts for bus and train users</a:t>
            </a:r>
          </a:p>
          <a:p>
            <a:r>
              <a:rPr lang="en-GB" dirty="0" smtClean="0"/>
              <a:t>C</a:t>
            </a:r>
            <a:r>
              <a:rPr lang="en-GB" dirty="0" smtClean="0"/>
              <a:t>yclist support initiatives</a:t>
            </a:r>
          </a:p>
          <a:p>
            <a:r>
              <a:rPr lang="en-GB" dirty="0" smtClean="0"/>
              <a:t>Bus services</a:t>
            </a:r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GB" dirty="0" smtClean="0"/>
              <a:t>Initiatives in place that should reduce the impact of the institution on Oxford traffic: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Point 2 – Policies and Management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3248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750741"/>
            <a:ext cx="7886700" cy="4877777"/>
          </a:xfrm>
        </p:spPr>
        <p:txBody>
          <a:bodyPr>
            <a:normAutofit lnSpcReduction="10000"/>
          </a:bodyPr>
          <a:lstStyle/>
          <a:p>
            <a:pPr lvl="0"/>
            <a:r>
              <a:rPr lang="en-GB" dirty="0"/>
              <a:t>consider the impact large employers can have through a combination of carrots and sticks</a:t>
            </a:r>
          </a:p>
          <a:p>
            <a:pPr marL="0" indent="0">
              <a:buNone/>
            </a:pPr>
            <a:r>
              <a:rPr lang="en-GB" dirty="0"/>
              <a:t>such as reducing car parking provision and supporting </a:t>
            </a:r>
            <a:r>
              <a:rPr lang="en-GB" dirty="0" smtClean="0"/>
              <a:t>alternatives to the car.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 </a:t>
            </a:r>
            <a:r>
              <a:rPr lang="en-GB" dirty="0" smtClean="0"/>
              <a:t>Ask that the following is provided:</a:t>
            </a:r>
            <a:endParaRPr lang="en-GB" dirty="0"/>
          </a:p>
          <a:p>
            <a:pPr lvl="0"/>
            <a:r>
              <a:rPr lang="en-GB" dirty="0"/>
              <a:t>A comprehensive network of traffic free walking and cycle routes within Oxford and connecting to major outlying </a:t>
            </a:r>
            <a:r>
              <a:rPr lang="en-GB" dirty="0" smtClean="0"/>
              <a:t>settlements. </a:t>
            </a:r>
            <a:endParaRPr lang="en-GB" dirty="0"/>
          </a:p>
          <a:p>
            <a:pPr lvl="0"/>
            <a:r>
              <a:rPr lang="en-GB" dirty="0"/>
              <a:t>Significantly improved </a:t>
            </a:r>
            <a:r>
              <a:rPr lang="en-GB" dirty="0" smtClean="0"/>
              <a:t>bus and rail </a:t>
            </a:r>
            <a:r>
              <a:rPr lang="en-GB" dirty="0"/>
              <a:t>services.</a:t>
            </a:r>
          </a:p>
          <a:p>
            <a:pPr lvl="0"/>
            <a:r>
              <a:rPr lang="en-GB" dirty="0"/>
              <a:t>The removal of </a:t>
            </a:r>
            <a:r>
              <a:rPr lang="en-GB" dirty="0" smtClean="0"/>
              <a:t>traffic </a:t>
            </a:r>
            <a:r>
              <a:rPr lang="en-GB" dirty="0"/>
              <a:t>congestion </a:t>
            </a:r>
            <a:r>
              <a:rPr lang="en-GB"/>
              <a:t>in </a:t>
            </a:r>
            <a:r>
              <a:rPr lang="en-GB" smtClean="0"/>
              <a:t>and around </a:t>
            </a:r>
            <a:r>
              <a:rPr lang="en-GB" dirty="0"/>
              <a:t>Oxford by restricting </a:t>
            </a:r>
            <a:r>
              <a:rPr lang="en-GB" dirty="0" smtClean="0"/>
              <a:t>traffic </a:t>
            </a:r>
            <a:r>
              <a:rPr lang="en-GB" dirty="0"/>
              <a:t>and reducing car parking in </a:t>
            </a:r>
            <a:r>
              <a:rPr lang="en-GB" dirty="0" smtClean="0"/>
              <a:t>Oxford.</a:t>
            </a:r>
            <a:endParaRPr lang="en-GB" dirty="0"/>
          </a:p>
          <a:p>
            <a:pPr marL="0" lvl="0" indent="0">
              <a:buNone/>
            </a:pP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628650" y="1196974"/>
            <a:ext cx="7886700" cy="603948"/>
          </a:xfrm>
        </p:spPr>
        <p:txBody>
          <a:bodyPr>
            <a:normAutofit fontScale="70000" lnSpcReduction="20000"/>
          </a:bodyPr>
          <a:lstStyle/>
          <a:p>
            <a:r>
              <a:rPr lang="en-GB" sz="2800" i="1" dirty="0">
                <a:latin typeface="Arial" charset="0"/>
                <a:ea typeface="ＭＳ Ｐゴシック" pitchFamily="1" charset="-128"/>
              </a:rPr>
              <a:t>“In my position, faced with your question, trying to find solutions that work for everyone affected in Oxford, my advice would </a:t>
            </a:r>
            <a:r>
              <a:rPr lang="en-GB" sz="2800" i="1" dirty="0" smtClean="0">
                <a:latin typeface="Arial" charset="0"/>
                <a:ea typeface="ＭＳ Ｐゴシック" pitchFamily="1" charset="-128"/>
              </a:rPr>
              <a:t>be… 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0731889"/>
      </p:ext>
    </p:extLst>
  </p:cSld>
  <p:clrMapOvr>
    <a:masterClrMapping/>
  </p:clrMapOvr>
</p:sld>
</file>

<file path=ppt/theme/theme1.xml><?xml version="1.0" encoding="utf-8"?>
<a:theme xmlns:a="http://schemas.openxmlformats.org/drawingml/2006/main" name="1. Cover slide op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Sustainability [Read-Only]" id="{4FE6656E-6E27-4FA3-9F8D-3D04D00C6321}" vid="{D9FDFE2E-7C14-4225-98A0-F84000C1E254}"/>
    </a:ext>
  </a:extLst>
</a:theme>
</file>

<file path=ppt/theme/theme2.xml><?xml version="1.0" encoding="utf-8"?>
<a:theme xmlns:a="http://schemas.openxmlformats.org/drawingml/2006/main" name="2. Section slide op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Sustainability [Read-Only]" id="{4FE6656E-6E27-4FA3-9F8D-3D04D00C6321}" vid="{F38E6451-9EBB-44EB-A7ED-74F1DFB6C796}"/>
    </a:ext>
  </a:extLst>
</a:theme>
</file>

<file path=ppt/theme/theme3.xml><?xml version="1.0" encoding="utf-8"?>
<a:theme xmlns:a="http://schemas.openxmlformats.org/drawingml/2006/main" name="3. Internal slide options">
  <a:themeElements>
    <a:clrScheme name="Environmental Sustainability colour palett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26F3A"/>
      </a:accent1>
      <a:accent2>
        <a:srgbClr val="BD9633"/>
      </a:accent2>
      <a:accent3>
        <a:srgbClr val="A72440"/>
      </a:accent3>
      <a:accent4>
        <a:srgbClr val="667D4B"/>
      </a:accent4>
      <a:accent5>
        <a:srgbClr val="562051"/>
      </a:accent5>
      <a:accent6>
        <a:srgbClr val="406F61"/>
      </a:accent6>
      <a:hlink>
        <a:srgbClr val="44687D"/>
      </a:hlink>
      <a:folHlink>
        <a:srgbClr val="BE0F3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Sustainability [Read-Only]" id="{4FE6656E-6E27-4FA3-9F8D-3D04D00C6321}" vid="{0817154E-24CA-4AD3-A4E0-1D7D229DC9A2}"/>
    </a:ext>
  </a:extLst>
</a:theme>
</file>

<file path=ppt/theme/theme4.xml><?xml version="1.0" encoding="utf-8"?>
<a:theme xmlns:a="http://schemas.openxmlformats.org/drawingml/2006/main" name="4. Image only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Sustainability [Read-Only]" id="{4FE6656E-6E27-4FA3-9F8D-3D04D00C6321}" vid="{88973A60-8860-4DC8-ACB5-ECAAD7E37D20}"/>
    </a:ext>
  </a:extLst>
</a:theme>
</file>

<file path=ppt/theme/theme5.xml><?xml version="1.0" encoding="utf-8"?>
<a:theme xmlns:a="http://schemas.openxmlformats.org/drawingml/2006/main" name="5. Thank you/Any questions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Sustainability [Read-Only]" id="{4FE6656E-6E27-4FA3-9F8D-3D04D00C6321}" vid="{0103934D-F9D3-46AE-86CF-BC2340F5B408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742387C0D1BC4B879D5114F6C9C7F2" ma:contentTypeVersion="12" ma:contentTypeDescription="Create a new document." ma:contentTypeScope="" ma:versionID="2885384d6e3ae6846c5fd31480ef825d">
  <xsd:schema xmlns:xsd="http://www.w3.org/2001/XMLSchema" xmlns:xs="http://www.w3.org/2001/XMLSchema" xmlns:p="http://schemas.microsoft.com/office/2006/metadata/properties" xmlns:ns2="d0003ca3-18af-4111-90d7-08afd6650162" xmlns:ns3="2f1f32b7-7d30-4fc6-9f4a-1996fa3f1613" targetNamespace="http://schemas.microsoft.com/office/2006/metadata/properties" ma:root="true" ma:fieldsID="8a8fdde488d1bb8b31f670182cd9eeba" ns2:_="" ns3:_="">
    <xsd:import namespace="d0003ca3-18af-4111-90d7-08afd6650162"/>
    <xsd:import namespace="2f1f32b7-7d30-4fc6-9f4a-1996fa3f16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003ca3-18af-4111-90d7-08afd66501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1f32b7-7d30-4fc6-9f4a-1996fa3f161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f1f32b7-7d30-4fc6-9f4a-1996fa3f1613">
      <UserInfo>
        <DisplayName>Robert Markham</DisplayName>
        <AccountId>44</AccountId>
        <AccountType/>
      </UserInfo>
      <UserInfo>
        <DisplayName>Estates communications</DisplayName>
        <AccountId>46</AccountId>
        <AccountType/>
      </UserInfo>
      <UserInfo>
        <DisplayName>Thomas Marshall</DisplayName>
        <AccountId>47</AccountId>
        <AccountType/>
      </UserInfo>
      <UserInfo>
        <DisplayName>Bethany Coveney</DisplayName>
        <AccountId>48</AccountId>
        <AccountType/>
      </UserInfo>
      <UserInfo>
        <DisplayName>Charlene Rowley</DisplayName>
        <AccountId>49</AccountId>
        <AccountType/>
      </UserInfo>
      <UserInfo>
        <DisplayName>Emma Ludlow</DisplayName>
        <AccountId>50</AccountId>
        <AccountType/>
      </UserInfo>
      <UserInfo>
        <DisplayName>Tom Yearley</DisplayName>
        <AccountId>32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0601A9D4-DEB8-4E25-9122-BBE2577BDCF3}"/>
</file>

<file path=customXml/itemProps2.xml><?xml version="1.0" encoding="utf-8"?>
<ds:datastoreItem xmlns:ds="http://schemas.openxmlformats.org/officeDocument/2006/customXml" ds:itemID="{D34DCEEB-6DA6-445A-9D4D-58ACF2E848B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941327-DFBF-4342-8EC2-CDCAD87D4BAF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83c9eb58-c16a-4eef-9abf-4aeec758fe01"/>
    <ds:schemaRef ds:uri="http://purl.org/dc/elements/1.1/"/>
    <ds:schemaRef ds:uri="http://schemas.microsoft.com/office/2006/metadata/properties"/>
    <ds:schemaRef ds:uri="cf0dfbcc-b360-4cf7-9bf5-370ba522dbe9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Sustainability</Template>
  <TotalTime>5346</TotalTime>
  <Words>436</Words>
  <Application>Microsoft Office PowerPoint</Application>
  <PresentationFormat>On-screen Show (4:3)</PresentationFormat>
  <Paragraphs>65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24" baseType="lpstr">
      <vt:lpstr>MS PGothic</vt:lpstr>
      <vt:lpstr>MS PGothic</vt:lpstr>
      <vt:lpstr>Apple SD Gothic Neo Regular</vt:lpstr>
      <vt:lpstr>Arial</vt:lpstr>
      <vt:lpstr>Calibri</vt:lpstr>
      <vt:lpstr>Calibri Light</vt:lpstr>
      <vt:lpstr>Foundary sterling</vt:lpstr>
      <vt:lpstr>FoundrySterling-Book</vt:lpstr>
      <vt:lpstr>FoundrySterling-BookItalic</vt:lpstr>
      <vt:lpstr>Frutiger 57Cn</vt:lpstr>
      <vt:lpstr>Verdana</vt:lpstr>
      <vt:lpstr>Wingdings</vt:lpstr>
      <vt:lpstr>1. Cover slide options</vt:lpstr>
      <vt:lpstr>2. Section slide options</vt:lpstr>
      <vt:lpstr>3. Internal slide options</vt:lpstr>
      <vt:lpstr>4. Image only slide</vt:lpstr>
      <vt:lpstr>5. Thank you/Any questions slide</vt:lpstr>
      <vt:lpstr>PowerPoint Presentation</vt:lpstr>
      <vt:lpstr>Transport for University staff and students</vt:lpstr>
      <vt:lpstr>Introduce Myself</vt:lpstr>
      <vt:lpstr>Key Point 1 – We track our Transport Impact </vt:lpstr>
      <vt:lpstr>Primary Work Mode Split December 21</vt:lpstr>
      <vt:lpstr>Key Point 2 – Policies and Management</vt:lpstr>
      <vt:lpstr>Conclusion</vt:lpstr>
    </vt:vector>
  </TitlesOfParts>
  <Company>University of Oxford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Joanne Murraybrown</dc:creator>
  <cp:lastModifiedBy>Harriet Waters</cp:lastModifiedBy>
  <cp:revision>58</cp:revision>
  <cp:lastPrinted>2016-08-12T14:49:55Z</cp:lastPrinted>
  <dcterms:created xsi:type="dcterms:W3CDTF">2020-01-20T11:23:47Z</dcterms:created>
  <dcterms:modified xsi:type="dcterms:W3CDTF">2022-06-17T20:42:22Z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0x010100FE742387C0D1BC4B879D5114F6C9C7F2</vt:lpwstr>
  </property>
</Properties>
</file>